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ZA SAEED" userId="9574ebd5-ca72-4337-9b23-99c38e60309e" providerId="ADAL" clId="{51467F26-8021-4834-818D-E572FB8371E1}"/>
    <pc:docChg chg="undo custSel modSld">
      <pc:chgData name="HAMZA SAEED" userId="9574ebd5-ca72-4337-9b23-99c38e60309e" providerId="ADAL" clId="{51467F26-8021-4834-818D-E572FB8371E1}" dt="2023-05-09T09:33:25.258" v="35" actId="20577"/>
      <pc:docMkLst>
        <pc:docMk/>
      </pc:docMkLst>
      <pc:sldChg chg="modSp mod">
        <pc:chgData name="HAMZA SAEED" userId="9574ebd5-ca72-4337-9b23-99c38e60309e" providerId="ADAL" clId="{51467F26-8021-4834-818D-E572FB8371E1}" dt="2023-05-09T09:33:25.258" v="35" actId="20577"/>
        <pc:sldMkLst>
          <pc:docMk/>
          <pc:sldMk cId="3964213832" sldId="256"/>
        </pc:sldMkLst>
        <pc:graphicFrameChg chg="modGraphic">
          <ac:chgData name="HAMZA SAEED" userId="9574ebd5-ca72-4337-9b23-99c38e60309e" providerId="ADAL" clId="{51467F26-8021-4834-818D-E572FB8371E1}" dt="2023-05-09T09:33:25.258" v="35" actId="20577"/>
          <ac:graphicFrameMkLst>
            <pc:docMk/>
            <pc:sldMk cId="3964213832" sldId="256"/>
            <ac:graphicFrameMk id="9" creationId="{2625AD91-1BBA-633D-9245-8DC72FA3B149}"/>
          </ac:graphicFrameMkLst>
        </pc:graphicFrameChg>
      </pc:sldChg>
    </pc:docChg>
  </pc:docChgLst>
  <pc:docChgLst>
    <pc:chgData name="HAMZA SAEED" userId="9574ebd5-ca72-4337-9b23-99c38e60309e" providerId="ADAL" clId="{D31E8730-C1D6-48C0-9744-79C2D89E71E9}"/>
    <pc:docChg chg="custSel modSld">
      <pc:chgData name="HAMZA SAEED" userId="9574ebd5-ca72-4337-9b23-99c38e60309e" providerId="ADAL" clId="{D31E8730-C1D6-48C0-9744-79C2D89E71E9}" dt="2024-05-02T13:58:03.455" v="9"/>
      <pc:docMkLst>
        <pc:docMk/>
      </pc:docMkLst>
      <pc:sldChg chg="delSp modSp mod">
        <pc:chgData name="HAMZA SAEED" userId="9574ebd5-ca72-4337-9b23-99c38e60309e" providerId="ADAL" clId="{D31E8730-C1D6-48C0-9744-79C2D89E71E9}" dt="2024-05-02T13:57:54.676" v="7" actId="20577"/>
        <pc:sldMkLst>
          <pc:docMk/>
          <pc:sldMk cId="3964213832" sldId="256"/>
        </pc:sldMkLst>
        <pc:spChg chg="mod">
          <ac:chgData name="HAMZA SAEED" userId="9574ebd5-ca72-4337-9b23-99c38e60309e" providerId="ADAL" clId="{D31E8730-C1D6-48C0-9744-79C2D89E71E9}" dt="2024-05-02T13:57:54.676" v="7" actId="20577"/>
          <ac:spMkLst>
            <pc:docMk/>
            <pc:sldMk cId="3964213832" sldId="256"/>
            <ac:spMk id="4" creationId="{D04CEE07-01CB-1437-0BF5-073DC1FD8C52}"/>
          </ac:spMkLst>
        </pc:spChg>
        <pc:picChg chg="del">
          <ac:chgData name="HAMZA SAEED" userId="9574ebd5-ca72-4337-9b23-99c38e60309e" providerId="ADAL" clId="{D31E8730-C1D6-48C0-9744-79C2D89E71E9}" dt="2024-05-02T13:56:41.753" v="0" actId="478"/>
          <ac:picMkLst>
            <pc:docMk/>
            <pc:sldMk cId="3964213832" sldId="256"/>
            <ac:picMk id="2" creationId="{343FBEAC-0CF7-F181-1B55-70DAD0129362}"/>
          </ac:picMkLst>
        </pc:picChg>
      </pc:sldChg>
      <pc:sldChg chg="delSp modSp mod">
        <pc:chgData name="HAMZA SAEED" userId="9574ebd5-ca72-4337-9b23-99c38e60309e" providerId="ADAL" clId="{D31E8730-C1D6-48C0-9744-79C2D89E71E9}" dt="2024-05-02T13:58:00.944" v="8"/>
        <pc:sldMkLst>
          <pc:docMk/>
          <pc:sldMk cId="26009610" sldId="259"/>
        </pc:sldMkLst>
        <pc:spChg chg="mod">
          <ac:chgData name="HAMZA SAEED" userId="9574ebd5-ca72-4337-9b23-99c38e60309e" providerId="ADAL" clId="{D31E8730-C1D6-48C0-9744-79C2D89E71E9}" dt="2024-05-02T13:58:00.944" v="8"/>
          <ac:spMkLst>
            <pc:docMk/>
            <pc:sldMk cId="26009610" sldId="259"/>
            <ac:spMk id="4" creationId="{D04CEE07-01CB-1437-0BF5-073DC1FD8C52}"/>
          </ac:spMkLst>
        </pc:spChg>
        <pc:picChg chg="del">
          <ac:chgData name="HAMZA SAEED" userId="9574ebd5-ca72-4337-9b23-99c38e60309e" providerId="ADAL" clId="{D31E8730-C1D6-48C0-9744-79C2D89E71E9}" dt="2024-05-02T13:56:44.165" v="1" actId="478"/>
          <ac:picMkLst>
            <pc:docMk/>
            <pc:sldMk cId="26009610" sldId="259"/>
            <ac:picMk id="2" creationId="{343FBEAC-0CF7-F181-1B55-70DAD0129362}"/>
          </ac:picMkLst>
        </pc:picChg>
      </pc:sldChg>
      <pc:sldChg chg="delSp modSp mod">
        <pc:chgData name="HAMZA SAEED" userId="9574ebd5-ca72-4337-9b23-99c38e60309e" providerId="ADAL" clId="{D31E8730-C1D6-48C0-9744-79C2D89E71E9}" dt="2024-05-02T13:58:03.455" v="9"/>
        <pc:sldMkLst>
          <pc:docMk/>
          <pc:sldMk cId="960500758" sldId="260"/>
        </pc:sldMkLst>
        <pc:spChg chg="mod">
          <ac:chgData name="HAMZA SAEED" userId="9574ebd5-ca72-4337-9b23-99c38e60309e" providerId="ADAL" clId="{D31E8730-C1D6-48C0-9744-79C2D89E71E9}" dt="2024-05-02T13:58:03.455" v="9"/>
          <ac:spMkLst>
            <pc:docMk/>
            <pc:sldMk cId="960500758" sldId="260"/>
            <ac:spMk id="4" creationId="{D04CEE07-01CB-1437-0BF5-073DC1FD8C52}"/>
          </ac:spMkLst>
        </pc:spChg>
        <pc:picChg chg="del">
          <ac:chgData name="HAMZA SAEED" userId="9574ebd5-ca72-4337-9b23-99c38e60309e" providerId="ADAL" clId="{D31E8730-C1D6-48C0-9744-79C2D89E71E9}" dt="2024-05-02T13:56:47.057" v="2" actId="478"/>
          <ac:picMkLst>
            <pc:docMk/>
            <pc:sldMk cId="960500758" sldId="260"/>
            <ac:picMk id="2" creationId="{343FBEAC-0CF7-F181-1B55-70DAD0129362}"/>
          </ac:picMkLst>
        </pc:picChg>
      </pc:sldChg>
    </pc:docChg>
  </pc:docChgLst>
  <pc:docChgLst>
    <pc:chgData name="HAMZA SAEED" userId="9574ebd5-ca72-4337-9b23-99c38e60309e" providerId="ADAL" clId="{CAAE9AF9-AE56-4918-9A07-B8429D286A7C}"/>
    <pc:docChg chg="undo redo custSel addSld delSld modSld modMainMaster">
      <pc:chgData name="HAMZA SAEED" userId="9574ebd5-ca72-4337-9b23-99c38e60309e" providerId="ADAL" clId="{CAAE9AF9-AE56-4918-9A07-B8429D286A7C}" dt="2024-05-02T10:11:25.395" v="2138" actId="20577"/>
      <pc:docMkLst>
        <pc:docMk/>
      </pc:docMkLst>
      <pc:sldChg chg="addSp delSp modSp mod setBg">
        <pc:chgData name="HAMZA SAEED" userId="9574ebd5-ca72-4337-9b23-99c38e60309e" providerId="ADAL" clId="{CAAE9AF9-AE56-4918-9A07-B8429D286A7C}" dt="2024-04-29T10:04:13.408" v="2004" actId="20577"/>
        <pc:sldMkLst>
          <pc:docMk/>
          <pc:sldMk cId="3964213832" sldId="256"/>
        </pc:sldMkLst>
        <pc:spChg chg="mod">
          <ac:chgData name="HAMZA SAEED" userId="9574ebd5-ca72-4337-9b23-99c38e60309e" providerId="ADAL" clId="{CAAE9AF9-AE56-4918-9A07-B8429D286A7C}" dt="2024-04-23T16:44:40.250" v="14" actId="207"/>
          <ac:spMkLst>
            <pc:docMk/>
            <pc:sldMk cId="3964213832" sldId="256"/>
            <ac:spMk id="4" creationId="{D04CEE07-01CB-1437-0BF5-073DC1FD8C52}"/>
          </ac:spMkLst>
        </pc:spChg>
        <pc:spChg chg="mod">
          <ac:chgData name="HAMZA SAEED" userId="9574ebd5-ca72-4337-9b23-99c38e60309e" providerId="ADAL" clId="{CAAE9AF9-AE56-4918-9A07-B8429D286A7C}" dt="2024-04-23T17:40:46.391" v="661" actId="1076"/>
          <ac:spMkLst>
            <pc:docMk/>
            <pc:sldMk cId="3964213832" sldId="256"/>
            <ac:spMk id="7" creationId="{D544E0BC-1FBC-217E-05ED-81B42F20C86B}"/>
          </ac:spMkLst>
        </pc:spChg>
        <pc:spChg chg="del mod">
          <ac:chgData name="HAMZA SAEED" userId="9574ebd5-ca72-4337-9b23-99c38e60309e" providerId="ADAL" clId="{CAAE9AF9-AE56-4918-9A07-B8429D286A7C}" dt="2024-04-23T16:50:20.061" v="197" actId="478"/>
          <ac:spMkLst>
            <pc:docMk/>
            <pc:sldMk cId="3964213832" sldId="256"/>
            <ac:spMk id="13" creationId="{FBEF34B2-832A-C277-F435-8E011FAEBF65}"/>
          </ac:spMkLst>
        </pc:spChg>
        <pc:spChg chg="del mod">
          <ac:chgData name="HAMZA SAEED" userId="9574ebd5-ca72-4337-9b23-99c38e60309e" providerId="ADAL" clId="{CAAE9AF9-AE56-4918-9A07-B8429D286A7C}" dt="2024-04-23T18:14:55.887" v="1611" actId="478"/>
          <ac:spMkLst>
            <pc:docMk/>
            <pc:sldMk cId="3964213832" sldId="256"/>
            <ac:spMk id="21" creationId="{118074AE-EBD5-DD69-D3DB-606488700A01}"/>
          </ac:spMkLst>
        </pc:spChg>
        <pc:spChg chg="del mod">
          <ac:chgData name="HAMZA SAEED" userId="9574ebd5-ca72-4337-9b23-99c38e60309e" providerId="ADAL" clId="{CAAE9AF9-AE56-4918-9A07-B8429D286A7C}" dt="2024-04-23T18:14:55.887" v="1611" actId="478"/>
          <ac:spMkLst>
            <pc:docMk/>
            <pc:sldMk cId="3964213832" sldId="256"/>
            <ac:spMk id="22" creationId="{78893C0F-0050-F6FF-CBA1-F74F4795711F}"/>
          </ac:spMkLst>
        </pc:spChg>
        <pc:spChg chg="del mod">
          <ac:chgData name="HAMZA SAEED" userId="9574ebd5-ca72-4337-9b23-99c38e60309e" providerId="ADAL" clId="{CAAE9AF9-AE56-4918-9A07-B8429D286A7C}" dt="2024-04-23T18:14:59.121" v="1613" actId="478"/>
          <ac:spMkLst>
            <pc:docMk/>
            <pc:sldMk cId="3964213832" sldId="256"/>
            <ac:spMk id="25" creationId="{AD44DAF2-3C2F-39CC-7FCF-D987C3EA05B4}"/>
          </ac:spMkLst>
        </pc:spChg>
        <pc:spChg chg="add del mod">
          <ac:chgData name="HAMZA SAEED" userId="9574ebd5-ca72-4337-9b23-99c38e60309e" providerId="ADAL" clId="{CAAE9AF9-AE56-4918-9A07-B8429D286A7C}" dt="2024-04-23T17:38:24.883" v="584" actId="478"/>
          <ac:spMkLst>
            <pc:docMk/>
            <pc:sldMk cId="3964213832" sldId="256"/>
            <ac:spMk id="27" creationId="{D7BD9AB3-4C53-9D8D-3218-71AE9ED8A709}"/>
          </ac:spMkLst>
        </pc:spChg>
        <pc:graphicFrameChg chg="mod modGraphic">
          <ac:chgData name="HAMZA SAEED" userId="9574ebd5-ca72-4337-9b23-99c38e60309e" providerId="ADAL" clId="{CAAE9AF9-AE56-4918-9A07-B8429D286A7C}" dt="2024-04-29T10:04:13.408" v="2004" actId="20577"/>
          <ac:graphicFrameMkLst>
            <pc:docMk/>
            <pc:sldMk cId="3964213832" sldId="256"/>
            <ac:graphicFrameMk id="9" creationId="{2625AD91-1BBA-633D-9245-8DC72FA3B149}"/>
          </ac:graphicFrameMkLst>
        </pc:graphicFrameChg>
        <pc:graphicFrameChg chg="del modGraphic">
          <ac:chgData name="HAMZA SAEED" userId="9574ebd5-ca72-4337-9b23-99c38e60309e" providerId="ADAL" clId="{CAAE9AF9-AE56-4918-9A07-B8429D286A7C}" dt="2024-04-23T16:50:22.229" v="199" actId="478"/>
          <ac:graphicFrameMkLst>
            <pc:docMk/>
            <pc:sldMk cId="3964213832" sldId="256"/>
            <ac:graphicFrameMk id="19" creationId="{F43E5DFD-5876-B2BD-0301-5FD85EEDC698}"/>
          </ac:graphicFrameMkLst>
        </pc:graphicFrameChg>
        <pc:picChg chg="add mod">
          <ac:chgData name="HAMZA SAEED" userId="9574ebd5-ca72-4337-9b23-99c38e60309e" providerId="ADAL" clId="{CAAE9AF9-AE56-4918-9A07-B8429D286A7C}" dt="2024-04-23T16:43:57.108" v="9" actId="1076"/>
          <ac:picMkLst>
            <pc:docMk/>
            <pc:sldMk cId="3964213832" sldId="256"/>
            <ac:picMk id="2" creationId="{343FBEAC-0CF7-F181-1B55-70DAD0129362}"/>
          </ac:picMkLst>
        </pc:picChg>
        <pc:picChg chg="add mod">
          <ac:chgData name="HAMZA SAEED" userId="9574ebd5-ca72-4337-9b23-99c38e60309e" providerId="ADAL" clId="{CAAE9AF9-AE56-4918-9A07-B8429D286A7C}" dt="2024-04-23T17:48:00.242" v="944" actId="1076"/>
          <ac:picMkLst>
            <pc:docMk/>
            <pc:sldMk cId="3964213832" sldId="256"/>
            <ac:picMk id="5" creationId="{C012B727-AC22-225F-9E01-CC7E149B6945}"/>
          </ac:picMkLst>
        </pc:picChg>
        <pc:picChg chg="mod">
          <ac:chgData name="HAMZA SAEED" userId="9574ebd5-ca72-4337-9b23-99c38e60309e" providerId="ADAL" clId="{CAAE9AF9-AE56-4918-9A07-B8429D286A7C}" dt="2024-04-23T16:44:09.470" v="12" actId="1076"/>
          <ac:picMkLst>
            <pc:docMk/>
            <pc:sldMk cId="3964213832" sldId="256"/>
            <ac:picMk id="6" creationId="{AB9BC354-CBF6-23F6-4596-2C9A8D43DB0A}"/>
          </ac:picMkLst>
        </pc:picChg>
        <pc:picChg chg="del mod">
          <ac:chgData name="HAMZA SAEED" userId="9574ebd5-ca72-4337-9b23-99c38e60309e" providerId="ADAL" clId="{CAAE9AF9-AE56-4918-9A07-B8429D286A7C}" dt="2024-04-23T17:46:54.435" v="925" actId="478"/>
          <ac:picMkLst>
            <pc:docMk/>
            <pc:sldMk cId="3964213832" sldId="256"/>
            <ac:picMk id="8" creationId="{ACDC0680-C6D9-8DB1-2427-035F329C7B68}"/>
          </ac:picMkLst>
        </pc:picChg>
        <pc:picChg chg="mod">
          <ac:chgData name="HAMZA SAEED" userId="9574ebd5-ca72-4337-9b23-99c38e60309e" providerId="ADAL" clId="{CAAE9AF9-AE56-4918-9A07-B8429D286A7C}" dt="2024-04-23T17:52:02.293" v="1047" actId="1076"/>
          <ac:picMkLst>
            <pc:docMk/>
            <pc:sldMk cId="3964213832" sldId="256"/>
            <ac:picMk id="10" creationId="{54A01E27-974D-FA25-604D-31D275298B2E}"/>
          </ac:picMkLst>
        </pc:picChg>
        <pc:picChg chg="del">
          <ac:chgData name="HAMZA SAEED" userId="9574ebd5-ca72-4337-9b23-99c38e60309e" providerId="ADAL" clId="{CAAE9AF9-AE56-4918-9A07-B8429D286A7C}" dt="2024-04-23T16:46:53.363" v="90" actId="478"/>
          <ac:picMkLst>
            <pc:docMk/>
            <pc:sldMk cId="3964213832" sldId="256"/>
            <ac:picMk id="11" creationId="{7378CF25-0E3C-9AE1-42B6-3D1819345580}"/>
          </ac:picMkLst>
        </pc:picChg>
        <pc:picChg chg="del">
          <ac:chgData name="HAMZA SAEED" userId="9574ebd5-ca72-4337-9b23-99c38e60309e" providerId="ADAL" clId="{CAAE9AF9-AE56-4918-9A07-B8429D286A7C}" dt="2024-04-23T16:50:20.784" v="198" actId="478"/>
          <ac:picMkLst>
            <pc:docMk/>
            <pc:sldMk cId="3964213832" sldId="256"/>
            <ac:picMk id="14" creationId="{6F4640DF-25A7-E25E-19AE-A84539704E9A}"/>
          </ac:picMkLst>
        </pc:picChg>
        <pc:picChg chg="add mod">
          <ac:chgData name="HAMZA SAEED" userId="9574ebd5-ca72-4337-9b23-99c38e60309e" providerId="ADAL" clId="{CAAE9AF9-AE56-4918-9A07-B8429D286A7C}" dt="2024-04-23T17:44:17.349" v="784" actId="1076"/>
          <ac:picMkLst>
            <pc:docMk/>
            <pc:sldMk cId="3964213832" sldId="256"/>
            <ac:picMk id="15" creationId="{F94478B9-72D7-0E28-759B-111A29399C5C}"/>
          </ac:picMkLst>
        </pc:picChg>
        <pc:picChg chg="del">
          <ac:chgData name="HAMZA SAEED" userId="9574ebd5-ca72-4337-9b23-99c38e60309e" providerId="ADAL" clId="{CAAE9AF9-AE56-4918-9A07-B8429D286A7C}" dt="2024-04-23T16:50:23.253" v="200" actId="478"/>
          <ac:picMkLst>
            <pc:docMk/>
            <pc:sldMk cId="3964213832" sldId="256"/>
            <ac:picMk id="17" creationId="{D3E44A7F-B083-1039-6A8E-07FCCE488D22}"/>
          </ac:picMkLst>
        </pc:picChg>
        <pc:picChg chg="del">
          <ac:chgData name="HAMZA SAEED" userId="9574ebd5-ca72-4337-9b23-99c38e60309e" providerId="ADAL" clId="{CAAE9AF9-AE56-4918-9A07-B8429D286A7C}" dt="2024-04-23T16:50:23.756" v="201" actId="478"/>
          <ac:picMkLst>
            <pc:docMk/>
            <pc:sldMk cId="3964213832" sldId="256"/>
            <ac:picMk id="18" creationId="{6C53D741-28FF-DD50-B8CB-70855D1DB619}"/>
          </ac:picMkLst>
        </pc:picChg>
        <pc:picChg chg="del">
          <ac:chgData name="HAMZA SAEED" userId="9574ebd5-ca72-4337-9b23-99c38e60309e" providerId="ADAL" clId="{CAAE9AF9-AE56-4918-9A07-B8429D286A7C}" dt="2024-04-23T16:50:24.345" v="202" actId="478"/>
          <ac:picMkLst>
            <pc:docMk/>
            <pc:sldMk cId="3964213832" sldId="256"/>
            <ac:picMk id="20" creationId="{073D13F2-6E92-D5EB-B9F8-8CE74E13C2A1}"/>
          </ac:picMkLst>
        </pc:picChg>
        <pc:picChg chg="del">
          <ac:chgData name="HAMZA SAEED" userId="9574ebd5-ca72-4337-9b23-99c38e60309e" providerId="ADAL" clId="{CAAE9AF9-AE56-4918-9A07-B8429D286A7C}" dt="2024-04-23T18:14:55.887" v="1611" actId="478"/>
          <ac:picMkLst>
            <pc:docMk/>
            <pc:sldMk cId="3964213832" sldId="256"/>
            <ac:picMk id="23" creationId="{23CCEA00-3A07-743A-021B-4F2921462CA2}"/>
          </ac:picMkLst>
        </pc:picChg>
        <pc:picChg chg="del">
          <ac:chgData name="HAMZA SAEED" userId="9574ebd5-ca72-4337-9b23-99c38e60309e" providerId="ADAL" clId="{CAAE9AF9-AE56-4918-9A07-B8429D286A7C}" dt="2024-04-23T18:14:57.355" v="1612" actId="478"/>
          <ac:picMkLst>
            <pc:docMk/>
            <pc:sldMk cId="3964213832" sldId="256"/>
            <ac:picMk id="24" creationId="{AF80C597-726B-BD5B-6A99-8B1CD82A3E43}"/>
          </ac:picMkLst>
        </pc:picChg>
        <pc:picChg chg="add mod">
          <ac:chgData name="HAMZA SAEED" userId="9574ebd5-ca72-4337-9b23-99c38e60309e" providerId="ADAL" clId="{CAAE9AF9-AE56-4918-9A07-B8429D286A7C}" dt="2024-04-23T17:44:51.189" v="800" actId="1076"/>
          <ac:picMkLst>
            <pc:docMk/>
            <pc:sldMk cId="3964213832" sldId="256"/>
            <ac:picMk id="26" creationId="{22B897D3-133B-145E-5CED-4DE75A3C5BB2}"/>
          </ac:picMkLst>
        </pc:picChg>
        <pc:picChg chg="add mod">
          <ac:chgData name="HAMZA SAEED" userId="9574ebd5-ca72-4337-9b23-99c38e60309e" providerId="ADAL" clId="{CAAE9AF9-AE56-4918-9A07-B8429D286A7C}" dt="2024-04-23T17:42:13.536" v="678" actId="1076"/>
          <ac:picMkLst>
            <pc:docMk/>
            <pc:sldMk cId="3964213832" sldId="256"/>
            <ac:picMk id="29" creationId="{1A2917E2-5E48-C13E-F80E-3401654C590D}"/>
          </ac:picMkLst>
        </pc:picChg>
        <pc:picChg chg="add mod">
          <ac:chgData name="HAMZA SAEED" userId="9574ebd5-ca72-4337-9b23-99c38e60309e" providerId="ADAL" clId="{CAAE9AF9-AE56-4918-9A07-B8429D286A7C}" dt="2024-04-23T17:46:41.802" v="920" actId="1076"/>
          <ac:picMkLst>
            <pc:docMk/>
            <pc:sldMk cId="3964213832" sldId="256"/>
            <ac:picMk id="31" creationId="{8FBE973F-167F-7621-E86A-011D23E5E2FE}"/>
          </ac:picMkLst>
        </pc:picChg>
        <pc:picChg chg="add mod">
          <ac:chgData name="HAMZA SAEED" userId="9574ebd5-ca72-4337-9b23-99c38e60309e" providerId="ADAL" clId="{CAAE9AF9-AE56-4918-9A07-B8429D286A7C}" dt="2024-04-23T17:46:46.941" v="922" actId="1076"/>
          <ac:picMkLst>
            <pc:docMk/>
            <pc:sldMk cId="3964213832" sldId="256"/>
            <ac:picMk id="32" creationId="{870A7BE5-FDEB-361B-D179-A5D18969B8BD}"/>
          </ac:picMkLst>
        </pc:picChg>
        <pc:picChg chg="add mod">
          <ac:chgData name="HAMZA SAEED" userId="9574ebd5-ca72-4337-9b23-99c38e60309e" providerId="ADAL" clId="{CAAE9AF9-AE56-4918-9A07-B8429D286A7C}" dt="2024-04-23T17:46:53.112" v="924" actId="1076"/>
          <ac:picMkLst>
            <pc:docMk/>
            <pc:sldMk cId="3964213832" sldId="256"/>
            <ac:picMk id="33" creationId="{D767F78B-99E1-34DE-AC75-BCD17920E376}"/>
          </ac:picMkLst>
        </pc:picChg>
        <pc:picChg chg="add mod">
          <ac:chgData name="HAMZA SAEED" userId="9574ebd5-ca72-4337-9b23-99c38e60309e" providerId="ADAL" clId="{CAAE9AF9-AE56-4918-9A07-B8429D286A7C}" dt="2024-04-23T17:47:10.920" v="928" actId="1076"/>
          <ac:picMkLst>
            <pc:docMk/>
            <pc:sldMk cId="3964213832" sldId="256"/>
            <ac:picMk id="34" creationId="{1B4B3C18-893A-4D82-A687-271E2B7BBADE}"/>
          </ac:picMkLst>
        </pc:picChg>
        <pc:picChg chg="add mod">
          <ac:chgData name="HAMZA SAEED" userId="9574ebd5-ca72-4337-9b23-99c38e60309e" providerId="ADAL" clId="{CAAE9AF9-AE56-4918-9A07-B8429D286A7C}" dt="2024-04-23T17:47:20.825" v="930" actId="1076"/>
          <ac:picMkLst>
            <pc:docMk/>
            <pc:sldMk cId="3964213832" sldId="256"/>
            <ac:picMk id="35" creationId="{AC9F6F01-DAA1-FFC9-0B62-4B9A0CABB220}"/>
          </ac:picMkLst>
        </pc:picChg>
        <pc:picChg chg="add mod">
          <ac:chgData name="HAMZA SAEED" userId="9574ebd5-ca72-4337-9b23-99c38e60309e" providerId="ADAL" clId="{CAAE9AF9-AE56-4918-9A07-B8429D286A7C}" dt="2024-04-23T17:47:26.132" v="932" actId="1076"/>
          <ac:picMkLst>
            <pc:docMk/>
            <pc:sldMk cId="3964213832" sldId="256"/>
            <ac:picMk id="36" creationId="{705EB948-65FE-A636-AC59-4A642C0FCBA0}"/>
          </ac:picMkLst>
        </pc:picChg>
        <pc:picChg chg="add mod">
          <ac:chgData name="HAMZA SAEED" userId="9574ebd5-ca72-4337-9b23-99c38e60309e" providerId="ADAL" clId="{CAAE9AF9-AE56-4918-9A07-B8429D286A7C}" dt="2024-04-23T17:48:11.021" v="948" actId="1076"/>
          <ac:picMkLst>
            <pc:docMk/>
            <pc:sldMk cId="3964213832" sldId="256"/>
            <ac:picMk id="37" creationId="{C9E95660-DD35-EA84-60DB-926E5EED050D}"/>
          </ac:picMkLst>
        </pc:picChg>
        <pc:picChg chg="add del mod ord">
          <ac:chgData name="HAMZA SAEED" userId="9574ebd5-ca72-4337-9b23-99c38e60309e" providerId="ADAL" clId="{CAAE9AF9-AE56-4918-9A07-B8429D286A7C}" dt="2024-04-23T18:18:21.234" v="1643" actId="478"/>
          <ac:picMkLst>
            <pc:docMk/>
            <pc:sldMk cId="3964213832" sldId="256"/>
            <ac:picMk id="39" creationId="{1E0865FA-1301-3C87-4412-279111C48D4F}"/>
          </ac:picMkLst>
        </pc:picChg>
        <pc:picChg chg="add del mod">
          <ac:chgData name="HAMZA SAEED" userId="9574ebd5-ca72-4337-9b23-99c38e60309e" providerId="ADAL" clId="{CAAE9AF9-AE56-4918-9A07-B8429D286A7C}" dt="2024-04-23T18:18:33.702" v="1648" actId="478"/>
          <ac:picMkLst>
            <pc:docMk/>
            <pc:sldMk cId="3964213832" sldId="256"/>
            <ac:picMk id="41" creationId="{D94BEEB0-39BF-E9FF-145E-831124D638F2}"/>
          </ac:picMkLst>
        </pc:picChg>
        <pc:picChg chg="add mod ord">
          <ac:chgData name="HAMZA SAEED" userId="9574ebd5-ca72-4337-9b23-99c38e60309e" providerId="ADAL" clId="{CAAE9AF9-AE56-4918-9A07-B8429D286A7C}" dt="2024-04-23T18:20:38.310" v="1667" actId="167"/>
          <ac:picMkLst>
            <pc:docMk/>
            <pc:sldMk cId="3964213832" sldId="256"/>
            <ac:picMk id="43" creationId="{ECAFD665-BC69-B859-408D-011AD0FFAC26}"/>
          </ac:picMkLst>
        </pc:picChg>
        <pc:picChg chg="add mod ord">
          <ac:chgData name="HAMZA SAEED" userId="9574ebd5-ca72-4337-9b23-99c38e60309e" providerId="ADAL" clId="{CAAE9AF9-AE56-4918-9A07-B8429D286A7C}" dt="2024-04-23T18:20:35.811" v="1666" actId="167"/>
          <ac:picMkLst>
            <pc:docMk/>
            <pc:sldMk cId="3964213832" sldId="256"/>
            <ac:picMk id="45" creationId="{D7DBA4ED-AE3C-C7D4-7340-70A15510114F}"/>
          </ac:picMkLst>
        </pc:picChg>
      </pc:sldChg>
      <pc:sldChg chg="del">
        <pc:chgData name="HAMZA SAEED" userId="9574ebd5-ca72-4337-9b23-99c38e60309e" providerId="ADAL" clId="{CAAE9AF9-AE56-4918-9A07-B8429D286A7C}" dt="2024-04-23T18:15:18.439" v="1616" actId="47"/>
        <pc:sldMkLst>
          <pc:docMk/>
          <pc:sldMk cId="403310555" sldId="257"/>
        </pc:sldMkLst>
      </pc:sldChg>
      <pc:sldChg chg="modSp add del mod">
        <pc:chgData name="HAMZA SAEED" userId="9574ebd5-ca72-4337-9b23-99c38e60309e" providerId="ADAL" clId="{CAAE9AF9-AE56-4918-9A07-B8429D286A7C}" dt="2024-04-23T18:15:07.224" v="1615" actId="47"/>
        <pc:sldMkLst>
          <pc:docMk/>
          <pc:sldMk cId="873508948" sldId="258"/>
        </pc:sldMkLst>
        <pc:graphicFrameChg chg="mod">
          <ac:chgData name="HAMZA SAEED" userId="9574ebd5-ca72-4337-9b23-99c38e60309e" providerId="ADAL" clId="{CAAE9AF9-AE56-4918-9A07-B8429D286A7C}" dt="2024-04-23T17:48:28.751" v="958" actId="1076"/>
          <ac:graphicFrameMkLst>
            <pc:docMk/>
            <pc:sldMk cId="873508948" sldId="258"/>
            <ac:graphicFrameMk id="19" creationId="{F43E5DFD-5876-B2BD-0301-5FD85EEDC698}"/>
          </ac:graphicFrameMkLst>
        </pc:graphicFrameChg>
      </pc:sldChg>
      <pc:sldChg chg="addSp delSp modSp add mod setBg">
        <pc:chgData name="HAMZA SAEED" userId="9574ebd5-ca72-4337-9b23-99c38e60309e" providerId="ADAL" clId="{CAAE9AF9-AE56-4918-9A07-B8429D286A7C}" dt="2024-05-02T10:11:25.395" v="2138" actId="20577"/>
        <pc:sldMkLst>
          <pc:docMk/>
          <pc:sldMk cId="26009610" sldId="259"/>
        </pc:sldMkLst>
        <pc:spChg chg="mod">
          <ac:chgData name="HAMZA SAEED" userId="9574ebd5-ca72-4337-9b23-99c38e60309e" providerId="ADAL" clId="{CAAE9AF9-AE56-4918-9A07-B8429D286A7C}" dt="2024-04-24T10:55:26.072" v="1702" actId="1076"/>
          <ac:spMkLst>
            <pc:docMk/>
            <pc:sldMk cId="26009610" sldId="259"/>
            <ac:spMk id="7" creationId="{D544E0BC-1FBC-217E-05ED-81B42F20C86B}"/>
          </ac:spMkLst>
        </pc:spChg>
        <pc:spChg chg="add del mod">
          <ac:chgData name="HAMZA SAEED" userId="9574ebd5-ca72-4337-9b23-99c38e60309e" providerId="ADAL" clId="{CAAE9AF9-AE56-4918-9A07-B8429D286A7C}" dt="2024-04-23T18:00:09.073" v="1283" actId="478"/>
          <ac:spMkLst>
            <pc:docMk/>
            <pc:sldMk cId="26009610" sldId="259"/>
            <ac:spMk id="12" creationId="{31B5DE0A-14C8-98D2-57BB-203FB5C33EE0}"/>
          </ac:spMkLst>
        </pc:spChg>
        <pc:spChg chg="mod">
          <ac:chgData name="HAMZA SAEED" userId="9574ebd5-ca72-4337-9b23-99c38e60309e" providerId="ADAL" clId="{CAAE9AF9-AE56-4918-9A07-B8429D286A7C}" dt="2024-04-23T18:13:05.510" v="1590"/>
          <ac:spMkLst>
            <pc:docMk/>
            <pc:sldMk cId="26009610" sldId="259"/>
            <ac:spMk id="19" creationId="{7A0E467F-FA2A-99B1-AB7E-129D3EA67404}"/>
          </ac:spMkLst>
        </pc:spChg>
        <pc:spChg chg="del">
          <ac:chgData name="HAMZA SAEED" userId="9574ebd5-ca72-4337-9b23-99c38e60309e" providerId="ADAL" clId="{CAAE9AF9-AE56-4918-9A07-B8429D286A7C}" dt="2024-04-23T18:13:01.383" v="1585" actId="478"/>
          <ac:spMkLst>
            <pc:docMk/>
            <pc:sldMk cId="26009610" sldId="259"/>
            <ac:spMk id="21" creationId="{118074AE-EBD5-DD69-D3DB-606488700A01}"/>
          </ac:spMkLst>
        </pc:spChg>
        <pc:spChg chg="del mod">
          <ac:chgData name="HAMZA SAEED" userId="9574ebd5-ca72-4337-9b23-99c38e60309e" providerId="ADAL" clId="{CAAE9AF9-AE56-4918-9A07-B8429D286A7C}" dt="2024-04-23T18:13:02.826" v="1587" actId="478"/>
          <ac:spMkLst>
            <pc:docMk/>
            <pc:sldMk cId="26009610" sldId="259"/>
            <ac:spMk id="22" creationId="{78893C0F-0050-F6FF-CBA1-F74F4795711F}"/>
          </ac:spMkLst>
        </pc:spChg>
        <pc:spChg chg="del">
          <ac:chgData name="HAMZA SAEED" userId="9574ebd5-ca72-4337-9b23-99c38e60309e" providerId="ADAL" clId="{CAAE9AF9-AE56-4918-9A07-B8429D286A7C}" dt="2024-04-23T18:13:04.665" v="1589" actId="478"/>
          <ac:spMkLst>
            <pc:docMk/>
            <pc:sldMk cId="26009610" sldId="259"/>
            <ac:spMk id="25" creationId="{AD44DAF2-3C2F-39CC-7FCF-D987C3EA05B4}"/>
          </ac:spMkLst>
        </pc:spChg>
        <pc:spChg chg="mod">
          <ac:chgData name="HAMZA SAEED" userId="9574ebd5-ca72-4337-9b23-99c38e60309e" providerId="ADAL" clId="{CAAE9AF9-AE56-4918-9A07-B8429D286A7C}" dt="2024-04-23T18:13:05.510" v="1590"/>
          <ac:spMkLst>
            <pc:docMk/>
            <pc:sldMk cId="26009610" sldId="259"/>
            <ac:spMk id="27" creationId="{E8E734E7-92C8-A4A9-73AF-56E06D9FAB0A}"/>
          </ac:spMkLst>
        </pc:spChg>
        <pc:spChg chg="mod">
          <ac:chgData name="HAMZA SAEED" userId="9574ebd5-ca72-4337-9b23-99c38e60309e" providerId="ADAL" clId="{CAAE9AF9-AE56-4918-9A07-B8429D286A7C}" dt="2024-04-23T18:13:05.510" v="1590"/>
          <ac:spMkLst>
            <pc:docMk/>
            <pc:sldMk cId="26009610" sldId="259"/>
            <ac:spMk id="30" creationId="{55C32065-6DDD-A76D-5754-DA56B629242B}"/>
          </ac:spMkLst>
        </pc:spChg>
        <pc:spChg chg="mod">
          <ac:chgData name="HAMZA SAEED" userId="9574ebd5-ca72-4337-9b23-99c38e60309e" providerId="ADAL" clId="{CAAE9AF9-AE56-4918-9A07-B8429D286A7C}" dt="2024-04-23T18:13:05.510" v="1590"/>
          <ac:spMkLst>
            <pc:docMk/>
            <pc:sldMk cId="26009610" sldId="259"/>
            <ac:spMk id="39" creationId="{502C09F7-79D5-DC11-B5FD-981F88C9AC95}"/>
          </ac:spMkLst>
        </pc:spChg>
        <pc:spChg chg="mod">
          <ac:chgData name="HAMZA SAEED" userId="9574ebd5-ca72-4337-9b23-99c38e60309e" providerId="ADAL" clId="{CAAE9AF9-AE56-4918-9A07-B8429D286A7C}" dt="2024-04-23T18:33:02.204" v="1699" actId="20577"/>
          <ac:spMkLst>
            <pc:docMk/>
            <pc:sldMk cId="26009610" sldId="259"/>
            <ac:spMk id="41" creationId="{C9E93DC5-8BEB-E46A-BD73-5103F4DB62D2}"/>
          </ac:spMkLst>
        </pc:spChg>
        <pc:spChg chg="mod">
          <ac:chgData name="HAMZA SAEED" userId="9574ebd5-ca72-4337-9b23-99c38e60309e" providerId="ADAL" clId="{CAAE9AF9-AE56-4918-9A07-B8429D286A7C}" dt="2024-04-23T18:15:28.477" v="1617"/>
          <ac:spMkLst>
            <pc:docMk/>
            <pc:sldMk cId="26009610" sldId="259"/>
            <ac:spMk id="43" creationId="{D342A4C8-4BE2-BE59-C0F1-1384B269FB7C}"/>
          </ac:spMkLst>
        </pc:spChg>
        <pc:spChg chg="mod">
          <ac:chgData name="HAMZA SAEED" userId="9574ebd5-ca72-4337-9b23-99c38e60309e" providerId="ADAL" clId="{CAAE9AF9-AE56-4918-9A07-B8429D286A7C}" dt="2024-04-23T18:15:28.477" v="1617"/>
          <ac:spMkLst>
            <pc:docMk/>
            <pc:sldMk cId="26009610" sldId="259"/>
            <ac:spMk id="45" creationId="{BEEC11B6-4BEA-25C9-8AEE-01F287A7EC55}"/>
          </ac:spMkLst>
        </pc:spChg>
        <pc:spChg chg="mod">
          <ac:chgData name="HAMZA SAEED" userId="9574ebd5-ca72-4337-9b23-99c38e60309e" providerId="ADAL" clId="{CAAE9AF9-AE56-4918-9A07-B8429D286A7C}" dt="2024-04-23T18:15:28.477" v="1617"/>
          <ac:spMkLst>
            <pc:docMk/>
            <pc:sldMk cId="26009610" sldId="259"/>
            <ac:spMk id="47" creationId="{53BE3F18-5E60-213C-C50D-CF7E78D1A6EF}"/>
          </ac:spMkLst>
        </pc:spChg>
        <pc:spChg chg="add mod">
          <ac:chgData name="HAMZA SAEED" userId="9574ebd5-ca72-4337-9b23-99c38e60309e" providerId="ADAL" clId="{CAAE9AF9-AE56-4918-9A07-B8429D286A7C}" dt="2024-04-29T10:02:56.572" v="1941" actId="1076"/>
          <ac:spMkLst>
            <pc:docMk/>
            <pc:sldMk cId="26009610" sldId="259"/>
            <ac:spMk id="48" creationId="{ADFFD32F-7AB8-657E-6186-0156C005D6D6}"/>
          </ac:spMkLst>
        </pc:spChg>
        <pc:grpChg chg="add del mod">
          <ac:chgData name="HAMZA SAEED" userId="9574ebd5-ca72-4337-9b23-99c38e60309e" providerId="ADAL" clId="{CAAE9AF9-AE56-4918-9A07-B8429D286A7C}" dt="2024-04-23T18:15:03.764" v="1614" actId="478"/>
          <ac:grpSpMkLst>
            <pc:docMk/>
            <pc:sldMk cId="26009610" sldId="259"/>
            <ac:grpSpMk id="18" creationId="{D0848FC6-3784-71E6-F285-3F6B2E512C52}"/>
          </ac:grpSpMkLst>
        </pc:grpChg>
        <pc:grpChg chg="add mod">
          <ac:chgData name="HAMZA SAEED" userId="9574ebd5-ca72-4337-9b23-99c38e60309e" providerId="ADAL" clId="{CAAE9AF9-AE56-4918-9A07-B8429D286A7C}" dt="2024-04-23T18:15:36.603" v="1619" actId="1076"/>
          <ac:grpSpMkLst>
            <pc:docMk/>
            <pc:sldMk cId="26009610" sldId="259"/>
            <ac:grpSpMk id="40" creationId="{57883596-5019-11E7-8FD8-05E74D89D9AB}"/>
          </ac:grpSpMkLst>
        </pc:grpChg>
        <pc:graphicFrameChg chg="mod modGraphic">
          <ac:chgData name="HAMZA SAEED" userId="9574ebd5-ca72-4337-9b23-99c38e60309e" providerId="ADAL" clId="{CAAE9AF9-AE56-4918-9A07-B8429D286A7C}" dt="2024-05-02T10:11:25.395" v="2138" actId="20577"/>
          <ac:graphicFrameMkLst>
            <pc:docMk/>
            <pc:sldMk cId="26009610" sldId="259"/>
            <ac:graphicFrameMk id="9" creationId="{2625AD91-1BBA-633D-9245-8DC72FA3B149}"/>
          </ac:graphicFrameMkLst>
        </pc:graphicFrameChg>
        <pc:graphicFrameChg chg="add del mod modGraphic">
          <ac:chgData name="HAMZA SAEED" userId="9574ebd5-ca72-4337-9b23-99c38e60309e" providerId="ADAL" clId="{CAAE9AF9-AE56-4918-9A07-B8429D286A7C}" dt="2024-04-23T18:00:08.082" v="1282" actId="478"/>
          <ac:graphicFrameMkLst>
            <pc:docMk/>
            <pc:sldMk cId="26009610" sldId="259"/>
            <ac:graphicFrameMk id="13" creationId="{0504AC37-B577-5DDA-6AA1-9BAFA67D37FD}"/>
          </ac:graphicFrameMkLst>
        </pc:graphicFrameChg>
        <pc:picChg chg="add mod">
          <ac:chgData name="HAMZA SAEED" userId="9574ebd5-ca72-4337-9b23-99c38e60309e" providerId="ADAL" clId="{CAAE9AF9-AE56-4918-9A07-B8429D286A7C}" dt="2024-04-24T10:55:38.599" v="1704" actId="1076"/>
          <ac:picMkLst>
            <pc:docMk/>
            <pc:sldMk cId="26009610" sldId="259"/>
            <ac:picMk id="3" creationId="{A8F24735-BC34-07E3-98F8-1D6F6FFF07AC}"/>
          </ac:picMkLst>
        </pc:picChg>
        <pc:picChg chg="add mod">
          <ac:chgData name="HAMZA SAEED" userId="9574ebd5-ca72-4337-9b23-99c38e60309e" providerId="ADAL" clId="{CAAE9AF9-AE56-4918-9A07-B8429D286A7C}" dt="2024-04-29T10:03:19.862" v="1949" actId="1076"/>
          <ac:picMkLst>
            <pc:docMk/>
            <pc:sldMk cId="26009610" sldId="259"/>
            <ac:picMk id="5" creationId="{3F3614D9-652E-B521-62D2-0CF2D69CBB92}"/>
          </ac:picMkLst>
        </pc:picChg>
        <pc:picChg chg="del">
          <ac:chgData name="HAMZA SAEED" userId="9574ebd5-ca72-4337-9b23-99c38e60309e" providerId="ADAL" clId="{CAAE9AF9-AE56-4918-9A07-B8429D286A7C}" dt="2024-04-23T17:48:57.480" v="977" actId="478"/>
          <ac:picMkLst>
            <pc:docMk/>
            <pc:sldMk cId="26009610" sldId="259"/>
            <ac:picMk id="5" creationId="{C012B727-AC22-225F-9E01-CC7E149B6945}"/>
          </ac:picMkLst>
        </pc:picChg>
        <pc:picChg chg="add del mod">
          <ac:chgData name="HAMZA SAEED" userId="9574ebd5-ca72-4337-9b23-99c38e60309e" providerId="ADAL" clId="{CAAE9AF9-AE56-4918-9A07-B8429D286A7C}" dt="2024-04-29T10:01:44.999" v="1834" actId="478"/>
          <ac:picMkLst>
            <pc:docMk/>
            <pc:sldMk cId="26009610" sldId="259"/>
            <ac:picMk id="8" creationId="{6B9A3C72-BADC-39DF-07AD-215C53EE7C48}"/>
          </ac:picMkLst>
        </pc:picChg>
        <pc:picChg chg="del">
          <ac:chgData name="HAMZA SAEED" userId="9574ebd5-ca72-4337-9b23-99c38e60309e" providerId="ADAL" clId="{CAAE9AF9-AE56-4918-9A07-B8429D286A7C}" dt="2024-04-23T17:48:56.554" v="976" actId="478"/>
          <ac:picMkLst>
            <pc:docMk/>
            <pc:sldMk cId="26009610" sldId="259"/>
            <ac:picMk id="10" creationId="{54A01E27-974D-FA25-604D-31D275298B2E}"/>
          </ac:picMkLst>
        </pc:picChg>
        <pc:picChg chg="add mod">
          <ac:chgData name="HAMZA SAEED" userId="9574ebd5-ca72-4337-9b23-99c38e60309e" providerId="ADAL" clId="{CAAE9AF9-AE56-4918-9A07-B8429D286A7C}" dt="2024-04-29T10:01:59.941" v="1841" actId="1076"/>
          <ac:picMkLst>
            <pc:docMk/>
            <pc:sldMk cId="26009610" sldId="259"/>
            <ac:picMk id="10" creationId="{978F28BB-906E-282B-2B28-830535D617C6}"/>
          </ac:picMkLst>
        </pc:picChg>
        <pc:picChg chg="add mod">
          <ac:chgData name="HAMZA SAEED" userId="9574ebd5-ca72-4337-9b23-99c38e60309e" providerId="ADAL" clId="{CAAE9AF9-AE56-4918-9A07-B8429D286A7C}" dt="2024-04-29T10:03:02.721" v="1943" actId="1076"/>
          <ac:picMkLst>
            <pc:docMk/>
            <pc:sldMk cId="26009610" sldId="259"/>
            <ac:picMk id="11" creationId="{6CC3E8A9-8F16-7144-BD4B-4D8A00193215}"/>
          </ac:picMkLst>
        </pc:picChg>
        <pc:picChg chg="add mod">
          <ac:chgData name="HAMZA SAEED" userId="9574ebd5-ca72-4337-9b23-99c38e60309e" providerId="ADAL" clId="{CAAE9AF9-AE56-4918-9A07-B8429D286A7C}" dt="2024-04-29T10:03:00.253" v="1942" actId="1076"/>
          <ac:picMkLst>
            <pc:docMk/>
            <pc:sldMk cId="26009610" sldId="259"/>
            <ac:picMk id="12" creationId="{E440D569-31F6-C537-B193-BD70A94D372C}"/>
          </ac:picMkLst>
        </pc:picChg>
        <pc:picChg chg="add del mod">
          <ac:chgData name="HAMZA SAEED" userId="9574ebd5-ca72-4337-9b23-99c38e60309e" providerId="ADAL" clId="{CAAE9AF9-AE56-4918-9A07-B8429D286A7C}" dt="2024-04-23T18:00:09.654" v="1284" actId="478"/>
          <ac:picMkLst>
            <pc:docMk/>
            <pc:sldMk cId="26009610" sldId="259"/>
            <ac:picMk id="14" creationId="{1723F4B2-1499-F6E7-50B0-0668D6A50CEE}"/>
          </ac:picMkLst>
        </pc:picChg>
        <pc:picChg chg="add mod">
          <ac:chgData name="HAMZA SAEED" userId="9574ebd5-ca72-4337-9b23-99c38e60309e" providerId="ADAL" clId="{CAAE9AF9-AE56-4918-9A07-B8429D286A7C}" dt="2024-04-29T10:03:14.312" v="1948" actId="1076"/>
          <ac:picMkLst>
            <pc:docMk/>
            <pc:sldMk cId="26009610" sldId="259"/>
            <ac:picMk id="15" creationId="{EE9147B2-5276-079C-899F-3EF3B1E3CEDE}"/>
          </ac:picMkLst>
        </pc:picChg>
        <pc:picChg chg="del">
          <ac:chgData name="HAMZA SAEED" userId="9574ebd5-ca72-4337-9b23-99c38e60309e" providerId="ADAL" clId="{CAAE9AF9-AE56-4918-9A07-B8429D286A7C}" dt="2024-04-23T17:49:03.466" v="981" actId="478"/>
          <ac:picMkLst>
            <pc:docMk/>
            <pc:sldMk cId="26009610" sldId="259"/>
            <ac:picMk id="15" creationId="{F94478B9-72D7-0E28-759B-111A29399C5C}"/>
          </ac:picMkLst>
        </pc:picChg>
        <pc:picChg chg="add del mod">
          <ac:chgData name="HAMZA SAEED" userId="9574ebd5-ca72-4337-9b23-99c38e60309e" providerId="ADAL" clId="{CAAE9AF9-AE56-4918-9A07-B8429D286A7C}" dt="2024-04-29T10:03:24.198" v="1950" actId="1076"/>
          <ac:picMkLst>
            <pc:docMk/>
            <pc:sldMk cId="26009610" sldId="259"/>
            <ac:picMk id="16" creationId="{F9DEE7A9-2627-9537-4E16-C5D35AF9C3B7}"/>
          </ac:picMkLst>
        </pc:picChg>
        <pc:picChg chg="add mod">
          <ac:chgData name="HAMZA SAEED" userId="9574ebd5-ca72-4337-9b23-99c38e60309e" providerId="ADAL" clId="{CAAE9AF9-AE56-4918-9A07-B8429D286A7C}" dt="2024-04-29T10:03:07.206" v="1944" actId="1076"/>
          <ac:picMkLst>
            <pc:docMk/>
            <pc:sldMk cId="26009610" sldId="259"/>
            <ac:picMk id="17" creationId="{79C3194D-0435-D2C3-E6E9-D8D0393380CD}"/>
          </ac:picMkLst>
        </pc:picChg>
        <pc:picChg chg="mod">
          <ac:chgData name="HAMZA SAEED" userId="9574ebd5-ca72-4337-9b23-99c38e60309e" providerId="ADAL" clId="{CAAE9AF9-AE56-4918-9A07-B8429D286A7C}" dt="2024-04-23T18:13:05.510" v="1590"/>
          <ac:picMkLst>
            <pc:docMk/>
            <pc:sldMk cId="26009610" sldId="259"/>
            <ac:picMk id="20" creationId="{094F722E-1467-E6E1-E9C0-7359FE1F4CC4}"/>
          </ac:picMkLst>
        </pc:picChg>
        <pc:picChg chg="del">
          <ac:chgData name="HAMZA SAEED" userId="9574ebd5-ca72-4337-9b23-99c38e60309e" providerId="ADAL" clId="{CAAE9AF9-AE56-4918-9A07-B8429D286A7C}" dt="2024-04-23T18:13:01.383" v="1585" actId="478"/>
          <ac:picMkLst>
            <pc:docMk/>
            <pc:sldMk cId="26009610" sldId="259"/>
            <ac:picMk id="23" creationId="{23CCEA00-3A07-743A-021B-4F2921462CA2}"/>
          </ac:picMkLst>
        </pc:picChg>
        <pc:picChg chg="del">
          <ac:chgData name="HAMZA SAEED" userId="9574ebd5-ca72-4337-9b23-99c38e60309e" providerId="ADAL" clId="{CAAE9AF9-AE56-4918-9A07-B8429D286A7C}" dt="2024-04-23T18:13:03.362" v="1588" actId="478"/>
          <ac:picMkLst>
            <pc:docMk/>
            <pc:sldMk cId="26009610" sldId="259"/>
            <ac:picMk id="24" creationId="{AF80C597-726B-BD5B-6A99-8B1CD82A3E43}"/>
          </ac:picMkLst>
        </pc:picChg>
        <pc:picChg chg="del">
          <ac:chgData name="HAMZA SAEED" userId="9574ebd5-ca72-4337-9b23-99c38e60309e" providerId="ADAL" clId="{CAAE9AF9-AE56-4918-9A07-B8429D286A7C}" dt="2024-04-23T17:48:58.854" v="979" actId="478"/>
          <ac:picMkLst>
            <pc:docMk/>
            <pc:sldMk cId="26009610" sldId="259"/>
            <ac:picMk id="26" creationId="{22B897D3-133B-145E-5CED-4DE75A3C5BB2}"/>
          </ac:picMkLst>
        </pc:picChg>
        <pc:picChg chg="mod">
          <ac:chgData name="HAMZA SAEED" userId="9574ebd5-ca72-4337-9b23-99c38e60309e" providerId="ADAL" clId="{CAAE9AF9-AE56-4918-9A07-B8429D286A7C}" dt="2024-04-23T18:13:05.510" v="1590"/>
          <ac:picMkLst>
            <pc:docMk/>
            <pc:sldMk cId="26009610" sldId="259"/>
            <ac:picMk id="28" creationId="{06969F88-93C3-A76A-76EC-E512BE06D404}"/>
          </ac:picMkLst>
        </pc:picChg>
        <pc:picChg chg="del">
          <ac:chgData name="HAMZA SAEED" userId="9574ebd5-ca72-4337-9b23-99c38e60309e" providerId="ADAL" clId="{CAAE9AF9-AE56-4918-9A07-B8429D286A7C}" dt="2024-04-23T17:48:57.998" v="978" actId="478"/>
          <ac:picMkLst>
            <pc:docMk/>
            <pc:sldMk cId="26009610" sldId="259"/>
            <ac:picMk id="29" creationId="{1A2917E2-5E48-C13E-F80E-3401654C590D}"/>
          </ac:picMkLst>
        </pc:picChg>
        <pc:picChg chg="del">
          <ac:chgData name="HAMZA SAEED" userId="9574ebd5-ca72-4337-9b23-99c38e60309e" providerId="ADAL" clId="{CAAE9AF9-AE56-4918-9A07-B8429D286A7C}" dt="2024-04-23T17:49:04.415" v="982" actId="478"/>
          <ac:picMkLst>
            <pc:docMk/>
            <pc:sldMk cId="26009610" sldId="259"/>
            <ac:picMk id="31" creationId="{8FBE973F-167F-7621-E86A-011D23E5E2FE}"/>
          </ac:picMkLst>
        </pc:picChg>
        <pc:picChg chg="mod">
          <ac:chgData name="HAMZA SAEED" userId="9574ebd5-ca72-4337-9b23-99c38e60309e" providerId="ADAL" clId="{CAAE9AF9-AE56-4918-9A07-B8429D286A7C}" dt="2024-04-24T10:55:45.428" v="1705" actId="1076"/>
          <ac:picMkLst>
            <pc:docMk/>
            <pc:sldMk cId="26009610" sldId="259"/>
            <ac:picMk id="32" creationId="{870A7BE5-FDEB-361B-D179-A5D18969B8BD}"/>
          </ac:picMkLst>
        </pc:picChg>
        <pc:picChg chg="mod">
          <ac:chgData name="HAMZA SAEED" userId="9574ebd5-ca72-4337-9b23-99c38e60309e" providerId="ADAL" clId="{CAAE9AF9-AE56-4918-9A07-B8429D286A7C}" dt="2024-04-29T10:03:34.149" v="1952" actId="1076"/>
          <ac:picMkLst>
            <pc:docMk/>
            <pc:sldMk cId="26009610" sldId="259"/>
            <ac:picMk id="33" creationId="{D767F78B-99E1-34DE-AC75-BCD17920E376}"/>
          </ac:picMkLst>
        </pc:picChg>
        <pc:picChg chg="mod">
          <ac:chgData name="HAMZA SAEED" userId="9574ebd5-ca72-4337-9b23-99c38e60309e" providerId="ADAL" clId="{CAAE9AF9-AE56-4918-9A07-B8429D286A7C}" dt="2024-04-29T10:03:26.666" v="1951" actId="1076"/>
          <ac:picMkLst>
            <pc:docMk/>
            <pc:sldMk cId="26009610" sldId="259"/>
            <ac:picMk id="34" creationId="{1B4B3C18-893A-4D82-A687-271E2B7BBADE}"/>
          </ac:picMkLst>
        </pc:picChg>
        <pc:picChg chg="del">
          <ac:chgData name="HAMZA SAEED" userId="9574ebd5-ca72-4337-9b23-99c38e60309e" providerId="ADAL" clId="{CAAE9AF9-AE56-4918-9A07-B8429D286A7C}" dt="2024-04-23T17:54:20.641" v="1117" actId="478"/>
          <ac:picMkLst>
            <pc:docMk/>
            <pc:sldMk cId="26009610" sldId="259"/>
            <ac:picMk id="35" creationId="{AC9F6F01-DAA1-FFC9-0B62-4B9A0CABB220}"/>
          </ac:picMkLst>
        </pc:picChg>
        <pc:picChg chg="del">
          <ac:chgData name="HAMZA SAEED" userId="9574ebd5-ca72-4337-9b23-99c38e60309e" providerId="ADAL" clId="{CAAE9AF9-AE56-4918-9A07-B8429D286A7C}" dt="2024-04-23T17:54:21.395" v="1118" actId="478"/>
          <ac:picMkLst>
            <pc:docMk/>
            <pc:sldMk cId="26009610" sldId="259"/>
            <ac:picMk id="36" creationId="{705EB948-65FE-A636-AC59-4A642C0FCBA0}"/>
          </ac:picMkLst>
        </pc:picChg>
        <pc:picChg chg="del">
          <ac:chgData name="HAMZA SAEED" userId="9574ebd5-ca72-4337-9b23-99c38e60309e" providerId="ADAL" clId="{CAAE9AF9-AE56-4918-9A07-B8429D286A7C}" dt="2024-04-23T17:54:22.070" v="1119" actId="478"/>
          <ac:picMkLst>
            <pc:docMk/>
            <pc:sldMk cId="26009610" sldId="259"/>
            <ac:picMk id="37" creationId="{C9E95660-DD35-EA84-60DB-926E5EED050D}"/>
          </ac:picMkLst>
        </pc:picChg>
        <pc:picChg chg="mod">
          <ac:chgData name="HAMZA SAEED" userId="9574ebd5-ca72-4337-9b23-99c38e60309e" providerId="ADAL" clId="{CAAE9AF9-AE56-4918-9A07-B8429D286A7C}" dt="2024-04-23T18:13:05.510" v="1590"/>
          <ac:picMkLst>
            <pc:docMk/>
            <pc:sldMk cId="26009610" sldId="259"/>
            <ac:picMk id="38" creationId="{B31A8B85-589D-4222-77C3-BD735DFD51B0}"/>
          </ac:picMkLst>
        </pc:picChg>
        <pc:picChg chg="mod">
          <ac:chgData name="HAMZA SAEED" userId="9574ebd5-ca72-4337-9b23-99c38e60309e" providerId="ADAL" clId="{CAAE9AF9-AE56-4918-9A07-B8429D286A7C}" dt="2024-04-23T18:15:28.477" v="1617"/>
          <ac:picMkLst>
            <pc:docMk/>
            <pc:sldMk cId="26009610" sldId="259"/>
            <ac:picMk id="42" creationId="{14FDED56-2C3A-2FA7-6AD1-4093CF698AB1}"/>
          </ac:picMkLst>
        </pc:picChg>
        <pc:picChg chg="mod">
          <ac:chgData name="HAMZA SAEED" userId="9574ebd5-ca72-4337-9b23-99c38e60309e" providerId="ADAL" clId="{CAAE9AF9-AE56-4918-9A07-B8429D286A7C}" dt="2024-04-23T18:15:28.477" v="1617"/>
          <ac:picMkLst>
            <pc:docMk/>
            <pc:sldMk cId="26009610" sldId="259"/>
            <ac:picMk id="44" creationId="{FBCA90F7-00E2-08E1-B565-9EDEFEC07A41}"/>
          </ac:picMkLst>
        </pc:picChg>
        <pc:picChg chg="mod">
          <ac:chgData name="HAMZA SAEED" userId="9574ebd5-ca72-4337-9b23-99c38e60309e" providerId="ADAL" clId="{CAAE9AF9-AE56-4918-9A07-B8429D286A7C}" dt="2024-04-23T18:15:28.477" v="1617"/>
          <ac:picMkLst>
            <pc:docMk/>
            <pc:sldMk cId="26009610" sldId="259"/>
            <ac:picMk id="46" creationId="{940295C5-7CDA-C525-0FB4-93C1060B175F}"/>
          </ac:picMkLst>
        </pc:picChg>
        <pc:picChg chg="add mod">
          <ac:chgData name="HAMZA SAEED" userId="9574ebd5-ca72-4337-9b23-99c38e60309e" providerId="ADAL" clId="{CAAE9AF9-AE56-4918-9A07-B8429D286A7C}" dt="2024-04-23T18:15:46.794" v="1621" actId="1076"/>
          <ac:picMkLst>
            <pc:docMk/>
            <pc:sldMk cId="26009610" sldId="259"/>
            <ac:picMk id="49" creationId="{83279FFE-6E19-466B-8F51-5435341AD800}"/>
          </ac:picMkLst>
        </pc:picChg>
        <pc:picChg chg="add del mod">
          <ac:chgData name="HAMZA SAEED" userId="9574ebd5-ca72-4337-9b23-99c38e60309e" providerId="ADAL" clId="{CAAE9AF9-AE56-4918-9A07-B8429D286A7C}" dt="2024-04-23T18:20:47.409" v="1668" actId="478"/>
          <ac:picMkLst>
            <pc:docMk/>
            <pc:sldMk cId="26009610" sldId="259"/>
            <ac:picMk id="50" creationId="{50EB976D-D33F-DE11-ED54-F1A013354DEC}"/>
          </ac:picMkLst>
        </pc:picChg>
        <pc:picChg chg="add mod ord">
          <ac:chgData name="HAMZA SAEED" userId="9574ebd5-ca72-4337-9b23-99c38e60309e" providerId="ADAL" clId="{CAAE9AF9-AE56-4918-9A07-B8429D286A7C}" dt="2024-04-23T18:20:54.092" v="1670" actId="167"/>
          <ac:picMkLst>
            <pc:docMk/>
            <pc:sldMk cId="26009610" sldId="259"/>
            <ac:picMk id="51" creationId="{F54E4D27-B01F-2203-0DC0-2E1EDEED7176}"/>
          </ac:picMkLst>
        </pc:picChg>
        <pc:picChg chg="add mod ord">
          <ac:chgData name="HAMZA SAEED" userId="9574ebd5-ca72-4337-9b23-99c38e60309e" providerId="ADAL" clId="{CAAE9AF9-AE56-4918-9A07-B8429D286A7C}" dt="2024-04-23T18:20:54.092" v="1670" actId="167"/>
          <ac:picMkLst>
            <pc:docMk/>
            <pc:sldMk cId="26009610" sldId="259"/>
            <ac:picMk id="52" creationId="{B64EAED2-040F-A0AA-7791-A32FF909B1FA}"/>
          </ac:picMkLst>
        </pc:picChg>
      </pc:sldChg>
      <pc:sldChg chg="modSp add del mod">
        <pc:chgData name="HAMZA SAEED" userId="9574ebd5-ca72-4337-9b23-99c38e60309e" providerId="ADAL" clId="{CAAE9AF9-AE56-4918-9A07-B8429D286A7C}" dt="2024-04-23T17:48:15.364" v="949" actId="47"/>
        <pc:sldMkLst>
          <pc:docMk/>
          <pc:sldMk cId="555616751" sldId="259"/>
        </pc:sldMkLst>
        <pc:spChg chg="mod">
          <ac:chgData name="HAMZA SAEED" userId="9574ebd5-ca72-4337-9b23-99c38e60309e" providerId="ADAL" clId="{CAAE9AF9-AE56-4918-9A07-B8429D286A7C}" dt="2024-04-23T17:00:30.657" v="566" actId="20577"/>
          <ac:spMkLst>
            <pc:docMk/>
            <pc:sldMk cId="555616751" sldId="259"/>
            <ac:spMk id="7" creationId="{D544E0BC-1FBC-217E-05ED-81B42F20C86B}"/>
          </ac:spMkLst>
        </pc:spChg>
        <pc:spChg chg="mod">
          <ac:chgData name="HAMZA SAEED" userId="9574ebd5-ca72-4337-9b23-99c38e60309e" providerId="ADAL" clId="{CAAE9AF9-AE56-4918-9A07-B8429D286A7C}" dt="2024-04-23T17:00:16.403" v="545" actId="20577"/>
          <ac:spMkLst>
            <pc:docMk/>
            <pc:sldMk cId="555616751" sldId="259"/>
            <ac:spMk id="27" creationId="{D7BD9AB3-4C53-9D8D-3218-71AE9ED8A709}"/>
          </ac:spMkLst>
        </pc:spChg>
        <pc:graphicFrameChg chg="modGraphic">
          <ac:chgData name="HAMZA SAEED" userId="9574ebd5-ca72-4337-9b23-99c38e60309e" providerId="ADAL" clId="{CAAE9AF9-AE56-4918-9A07-B8429D286A7C}" dt="2024-04-23T17:36:47.947" v="567" actId="403"/>
          <ac:graphicFrameMkLst>
            <pc:docMk/>
            <pc:sldMk cId="555616751" sldId="259"/>
            <ac:graphicFrameMk id="9" creationId="{2625AD91-1BBA-633D-9245-8DC72FA3B149}"/>
          </ac:graphicFrameMkLst>
        </pc:graphicFrameChg>
      </pc:sldChg>
      <pc:sldChg chg="new del">
        <pc:chgData name="HAMZA SAEED" userId="9574ebd5-ca72-4337-9b23-99c38e60309e" providerId="ADAL" clId="{CAAE9AF9-AE56-4918-9A07-B8429D286A7C}" dt="2024-04-23T17:48:19.109" v="951" actId="680"/>
        <pc:sldMkLst>
          <pc:docMk/>
          <pc:sldMk cId="3945909196" sldId="259"/>
        </pc:sldMkLst>
      </pc:sldChg>
      <pc:sldChg chg="addSp delSp modSp add mod setBg">
        <pc:chgData name="HAMZA SAEED" userId="9574ebd5-ca72-4337-9b23-99c38e60309e" providerId="ADAL" clId="{CAAE9AF9-AE56-4918-9A07-B8429D286A7C}" dt="2024-04-29T10:08:22.556" v="2126" actId="20577"/>
        <pc:sldMkLst>
          <pc:docMk/>
          <pc:sldMk cId="960500758" sldId="260"/>
        </pc:sldMkLst>
        <pc:spChg chg="mod">
          <ac:chgData name="HAMZA SAEED" userId="9574ebd5-ca72-4337-9b23-99c38e60309e" providerId="ADAL" clId="{CAAE9AF9-AE56-4918-9A07-B8429D286A7C}" dt="2024-04-23T18:06:56.673" v="1421" actId="20577"/>
          <ac:spMkLst>
            <pc:docMk/>
            <pc:sldMk cId="960500758" sldId="260"/>
            <ac:spMk id="7" creationId="{D544E0BC-1FBC-217E-05ED-81B42F20C86B}"/>
          </ac:spMkLst>
        </pc:spChg>
        <pc:spChg chg="del">
          <ac:chgData name="HAMZA SAEED" userId="9574ebd5-ca72-4337-9b23-99c38e60309e" providerId="ADAL" clId="{CAAE9AF9-AE56-4918-9A07-B8429D286A7C}" dt="2024-04-23T18:05:23.398" v="1358" actId="478"/>
          <ac:spMkLst>
            <pc:docMk/>
            <pc:sldMk cId="960500758" sldId="260"/>
            <ac:spMk id="12" creationId="{31B5DE0A-14C8-98D2-57BB-203FB5C33EE0}"/>
          </ac:spMkLst>
        </pc:spChg>
        <pc:spChg chg="add del mod">
          <ac:chgData name="HAMZA SAEED" userId="9574ebd5-ca72-4337-9b23-99c38e60309e" providerId="ADAL" clId="{CAAE9AF9-AE56-4918-9A07-B8429D286A7C}" dt="2024-04-23T18:07:29.944" v="1427" actId="478"/>
          <ac:spMkLst>
            <pc:docMk/>
            <pc:sldMk cId="960500758" sldId="260"/>
            <ac:spMk id="18" creationId="{84C7F77F-5412-1248-E963-30F1E4BB2AE0}"/>
          </ac:spMkLst>
        </pc:spChg>
        <pc:spChg chg="del">
          <ac:chgData name="HAMZA SAEED" userId="9574ebd5-ca72-4337-9b23-99c38e60309e" providerId="ADAL" clId="{CAAE9AF9-AE56-4918-9A07-B8429D286A7C}" dt="2024-04-23T18:11:49.114" v="1512" actId="478"/>
          <ac:spMkLst>
            <pc:docMk/>
            <pc:sldMk cId="960500758" sldId="260"/>
            <ac:spMk id="21" creationId="{118074AE-EBD5-DD69-D3DB-606488700A01}"/>
          </ac:spMkLst>
        </pc:spChg>
        <pc:spChg chg="del">
          <ac:chgData name="HAMZA SAEED" userId="9574ebd5-ca72-4337-9b23-99c38e60309e" providerId="ADAL" clId="{CAAE9AF9-AE56-4918-9A07-B8429D286A7C}" dt="2024-04-23T18:11:49.114" v="1512" actId="478"/>
          <ac:spMkLst>
            <pc:docMk/>
            <pc:sldMk cId="960500758" sldId="260"/>
            <ac:spMk id="22" creationId="{78893C0F-0050-F6FF-CBA1-F74F4795711F}"/>
          </ac:spMkLst>
        </pc:spChg>
        <pc:spChg chg="mod">
          <ac:chgData name="HAMZA SAEED" userId="9574ebd5-ca72-4337-9b23-99c38e60309e" providerId="ADAL" clId="{CAAE9AF9-AE56-4918-9A07-B8429D286A7C}" dt="2024-04-23T18:32:53.768" v="1697" actId="20577"/>
          <ac:spMkLst>
            <pc:docMk/>
            <pc:sldMk cId="960500758" sldId="260"/>
            <ac:spMk id="25" creationId="{AD44DAF2-3C2F-39CC-7FCF-D987C3EA05B4}"/>
          </ac:spMkLst>
        </pc:spChg>
        <pc:spChg chg="add mod">
          <ac:chgData name="HAMZA SAEED" userId="9574ebd5-ca72-4337-9b23-99c38e60309e" providerId="ADAL" clId="{CAAE9AF9-AE56-4918-9A07-B8429D286A7C}" dt="2024-04-23T18:12:55.919" v="1584" actId="164"/>
          <ac:spMkLst>
            <pc:docMk/>
            <pc:sldMk cId="960500758" sldId="260"/>
            <ac:spMk id="26" creationId="{E8BA0857-2C14-E8F8-EA6F-CC7DD481ED8F}"/>
          </ac:spMkLst>
        </pc:spChg>
        <pc:spChg chg="add mod">
          <ac:chgData name="HAMZA SAEED" userId="9574ebd5-ca72-4337-9b23-99c38e60309e" providerId="ADAL" clId="{CAAE9AF9-AE56-4918-9A07-B8429D286A7C}" dt="2024-04-23T18:12:55.919" v="1584" actId="164"/>
          <ac:spMkLst>
            <pc:docMk/>
            <pc:sldMk cId="960500758" sldId="260"/>
            <ac:spMk id="28" creationId="{8D736F1E-8CB3-5780-A0D9-88A571E1BE5B}"/>
          </ac:spMkLst>
        </pc:spChg>
        <pc:spChg chg="add mod">
          <ac:chgData name="HAMZA SAEED" userId="9574ebd5-ca72-4337-9b23-99c38e60309e" providerId="ADAL" clId="{CAAE9AF9-AE56-4918-9A07-B8429D286A7C}" dt="2024-04-23T18:12:55.919" v="1584" actId="164"/>
          <ac:spMkLst>
            <pc:docMk/>
            <pc:sldMk cId="960500758" sldId="260"/>
            <ac:spMk id="30" creationId="{826243D6-E4F7-F560-E29F-159C8F761DFA}"/>
          </ac:spMkLst>
        </pc:spChg>
        <pc:spChg chg="add mod">
          <ac:chgData name="HAMZA SAEED" userId="9574ebd5-ca72-4337-9b23-99c38e60309e" providerId="ADAL" clId="{CAAE9AF9-AE56-4918-9A07-B8429D286A7C}" dt="2024-04-23T18:14:36.624" v="1608" actId="1076"/>
          <ac:spMkLst>
            <pc:docMk/>
            <pc:sldMk cId="960500758" sldId="260"/>
            <ac:spMk id="31" creationId="{1286D659-9CF6-A719-68BC-173848F59709}"/>
          </ac:spMkLst>
        </pc:spChg>
        <pc:spChg chg="add mod">
          <ac:chgData name="HAMZA SAEED" userId="9574ebd5-ca72-4337-9b23-99c38e60309e" providerId="ADAL" clId="{CAAE9AF9-AE56-4918-9A07-B8429D286A7C}" dt="2024-04-23T18:12:37.616" v="1583"/>
          <ac:spMkLst>
            <pc:docMk/>
            <pc:sldMk cId="960500758" sldId="260"/>
            <ac:spMk id="35" creationId="{0878EC40-351A-C3D6-2176-08CFD47C91E6}"/>
          </ac:spMkLst>
        </pc:spChg>
        <pc:grpChg chg="add mod">
          <ac:chgData name="HAMZA SAEED" userId="9574ebd5-ca72-4337-9b23-99c38e60309e" providerId="ADAL" clId="{CAAE9AF9-AE56-4918-9A07-B8429D286A7C}" dt="2024-04-23T18:12:55.919" v="1584" actId="164"/>
          <ac:grpSpMkLst>
            <pc:docMk/>
            <pc:sldMk cId="960500758" sldId="260"/>
            <ac:grpSpMk id="36" creationId="{5E660D60-601B-9F40-2462-044772620457}"/>
          </ac:grpSpMkLst>
        </pc:grpChg>
        <pc:graphicFrameChg chg="mod modGraphic">
          <ac:chgData name="HAMZA SAEED" userId="9574ebd5-ca72-4337-9b23-99c38e60309e" providerId="ADAL" clId="{CAAE9AF9-AE56-4918-9A07-B8429D286A7C}" dt="2024-04-29T10:08:22.556" v="2126" actId="20577"/>
          <ac:graphicFrameMkLst>
            <pc:docMk/>
            <pc:sldMk cId="960500758" sldId="260"/>
            <ac:graphicFrameMk id="9" creationId="{2625AD91-1BBA-633D-9245-8DC72FA3B149}"/>
          </ac:graphicFrameMkLst>
        </pc:graphicFrameChg>
        <pc:graphicFrameChg chg="del">
          <ac:chgData name="HAMZA SAEED" userId="9574ebd5-ca72-4337-9b23-99c38e60309e" providerId="ADAL" clId="{CAAE9AF9-AE56-4918-9A07-B8429D286A7C}" dt="2024-04-23T18:05:21.638" v="1357" actId="478"/>
          <ac:graphicFrameMkLst>
            <pc:docMk/>
            <pc:sldMk cId="960500758" sldId="260"/>
            <ac:graphicFrameMk id="13" creationId="{0504AC37-B577-5DDA-6AA1-9BAFA67D37FD}"/>
          </ac:graphicFrameMkLst>
        </pc:graphicFrameChg>
        <pc:graphicFrameChg chg="add del mod modGraphic">
          <ac:chgData name="HAMZA SAEED" userId="9574ebd5-ca72-4337-9b23-99c38e60309e" providerId="ADAL" clId="{CAAE9AF9-AE56-4918-9A07-B8429D286A7C}" dt="2024-04-23T18:07:28.311" v="1425" actId="478"/>
          <ac:graphicFrameMkLst>
            <pc:docMk/>
            <pc:sldMk cId="960500758" sldId="260"/>
            <ac:graphicFrameMk id="17" creationId="{FC316348-66AE-F344-A4D5-646EF96DD68E}"/>
          </ac:graphicFrameMkLst>
        </pc:graphicFrameChg>
        <pc:picChg chg="del">
          <ac:chgData name="HAMZA SAEED" userId="9574ebd5-ca72-4337-9b23-99c38e60309e" providerId="ADAL" clId="{CAAE9AF9-AE56-4918-9A07-B8429D286A7C}" dt="2024-04-29T10:01:37.525" v="1832" actId="478"/>
          <ac:picMkLst>
            <pc:docMk/>
            <pc:sldMk cId="960500758" sldId="260"/>
            <ac:picMk id="3" creationId="{A8F24735-BC34-07E3-98F8-1D6F6FFF07AC}"/>
          </ac:picMkLst>
        </pc:picChg>
        <pc:picChg chg="add del mod">
          <ac:chgData name="HAMZA SAEED" userId="9574ebd5-ca72-4337-9b23-99c38e60309e" providerId="ADAL" clId="{CAAE9AF9-AE56-4918-9A07-B8429D286A7C}" dt="2024-04-29T10:01:49.149" v="1838" actId="21"/>
          <ac:picMkLst>
            <pc:docMk/>
            <pc:sldMk cId="960500758" sldId="260"/>
            <ac:picMk id="5" creationId="{978F28BB-906E-282B-2B28-830535D617C6}"/>
          </ac:picMkLst>
        </pc:picChg>
        <pc:picChg chg="add del">
          <ac:chgData name="HAMZA SAEED" userId="9574ebd5-ca72-4337-9b23-99c38e60309e" providerId="ADAL" clId="{CAAE9AF9-AE56-4918-9A07-B8429D286A7C}" dt="2024-04-24T10:57:18.355" v="1741" actId="478"/>
          <ac:picMkLst>
            <pc:docMk/>
            <pc:sldMk cId="960500758" sldId="260"/>
            <ac:picMk id="8" creationId="{6B9A3C72-BADC-39DF-07AD-215C53EE7C48}"/>
          </ac:picMkLst>
        </pc:picChg>
        <pc:picChg chg="add mod">
          <ac:chgData name="HAMZA SAEED" userId="9574ebd5-ca72-4337-9b23-99c38e60309e" providerId="ADAL" clId="{CAAE9AF9-AE56-4918-9A07-B8429D286A7C}" dt="2024-04-29T10:05:15.607" v="2036"/>
          <ac:picMkLst>
            <pc:docMk/>
            <pc:sldMk cId="960500758" sldId="260"/>
            <ac:picMk id="8" creationId="{C5667BD7-B44D-E6FB-551B-8EE481347670}"/>
          </ac:picMkLst>
        </pc:picChg>
        <pc:picChg chg="add del mod">
          <ac:chgData name="HAMZA SAEED" userId="9574ebd5-ca72-4337-9b23-99c38e60309e" providerId="ADAL" clId="{CAAE9AF9-AE56-4918-9A07-B8429D286A7C}" dt="2024-04-29T10:04:21.556" v="2006" actId="478"/>
          <ac:picMkLst>
            <pc:docMk/>
            <pc:sldMk cId="960500758" sldId="260"/>
            <ac:picMk id="10" creationId="{E6DDEE43-C47D-9BD4-DEFD-EDBB302A67CB}"/>
          </ac:picMkLst>
        </pc:picChg>
        <pc:picChg chg="del">
          <ac:chgData name="HAMZA SAEED" userId="9574ebd5-ca72-4337-9b23-99c38e60309e" providerId="ADAL" clId="{CAAE9AF9-AE56-4918-9A07-B8429D286A7C}" dt="2024-04-23T18:05:09.059" v="1351" actId="478"/>
          <ac:picMkLst>
            <pc:docMk/>
            <pc:sldMk cId="960500758" sldId="260"/>
            <ac:picMk id="11" creationId="{6CC3E8A9-8F16-7144-BD4B-4D8A00193215}"/>
          </ac:picMkLst>
        </pc:picChg>
        <pc:picChg chg="add mod">
          <ac:chgData name="HAMZA SAEED" userId="9574ebd5-ca72-4337-9b23-99c38e60309e" providerId="ADAL" clId="{CAAE9AF9-AE56-4918-9A07-B8429D286A7C}" dt="2024-04-29T10:07:12.778" v="2083" actId="1076"/>
          <ac:picMkLst>
            <pc:docMk/>
            <pc:sldMk cId="960500758" sldId="260"/>
            <ac:picMk id="11" creationId="{CD3886CA-1F9C-41FC-E453-2036E1AD2C66}"/>
          </ac:picMkLst>
        </pc:picChg>
        <pc:picChg chg="del">
          <ac:chgData name="HAMZA SAEED" userId="9574ebd5-ca72-4337-9b23-99c38e60309e" providerId="ADAL" clId="{CAAE9AF9-AE56-4918-9A07-B8429D286A7C}" dt="2024-04-23T18:05:24.042" v="1359" actId="478"/>
          <ac:picMkLst>
            <pc:docMk/>
            <pc:sldMk cId="960500758" sldId="260"/>
            <ac:picMk id="14" creationId="{1723F4B2-1499-F6E7-50B0-0668D6A50CEE}"/>
          </ac:picMkLst>
        </pc:picChg>
        <pc:picChg chg="add del mod">
          <ac:chgData name="HAMZA SAEED" userId="9574ebd5-ca72-4337-9b23-99c38e60309e" providerId="ADAL" clId="{CAAE9AF9-AE56-4918-9A07-B8429D286A7C}" dt="2024-04-24T10:56:22.021" v="1714" actId="21"/>
          <ac:picMkLst>
            <pc:docMk/>
            <pc:sldMk cId="960500758" sldId="260"/>
            <ac:picMk id="15" creationId="{EE9147B2-5276-079C-899F-3EF3B1E3CEDE}"/>
          </ac:picMkLst>
        </pc:picChg>
        <pc:picChg chg="add del mod">
          <ac:chgData name="HAMZA SAEED" userId="9574ebd5-ca72-4337-9b23-99c38e60309e" providerId="ADAL" clId="{CAAE9AF9-AE56-4918-9A07-B8429D286A7C}" dt="2024-04-24T10:57:23.984" v="1743" actId="478"/>
          <ac:picMkLst>
            <pc:docMk/>
            <pc:sldMk cId="960500758" sldId="260"/>
            <ac:picMk id="16" creationId="{C1B95118-6BA8-5ABA-C128-1314D6752066}"/>
          </ac:picMkLst>
        </pc:picChg>
        <pc:picChg chg="add mod">
          <ac:chgData name="HAMZA SAEED" userId="9574ebd5-ca72-4337-9b23-99c38e60309e" providerId="ADAL" clId="{CAAE9AF9-AE56-4918-9A07-B8429D286A7C}" dt="2024-04-23T18:12:55.919" v="1584" actId="164"/>
          <ac:picMkLst>
            <pc:docMk/>
            <pc:sldMk cId="960500758" sldId="260"/>
            <ac:picMk id="20" creationId="{FC2B233C-275D-100E-01E9-EAAE3AC4C9B5}"/>
          </ac:picMkLst>
        </pc:picChg>
        <pc:picChg chg="del">
          <ac:chgData name="HAMZA SAEED" userId="9574ebd5-ca72-4337-9b23-99c38e60309e" providerId="ADAL" clId="{CAAE9AF9-AE56-4918-9A07-B8429D286A7C}" dt="2024-04-23T18:11:49.114" v="1512" actId="478"/>
          <ac:picMkLst>
            <pc:docMk/>
            <pc:sldMk cId="960500758" sldId="260"/>
            <ac:picMk id="23" creationId="{23CCEA00-3A07-743A-021B-4F2921462CA2}"/>
          </ac:picMkLst>
        </pc:picChg>
        <pc:picChg chg="del">
          <ac:chgData name="HAMZA SAEED" userId="9574ebd5-ca72-4337-9b23-99c38e60309e" providerId="ADAL" clId="{CAAE9AF9-AE56-4918-9A07-B8429D286A7C}" dt="2024-04-23T18:11:49.114" v="1512" actId="478"/>
          <ac:picMkLst>
            <pc:docMk/>
            <pc:sldMk cId="960500758" sldId="260"/>
            <ac:picMk id="24" creationId="{AF80C597-726B-BD5B-6A99-8B1CD82A3E43}"/>
          </ac:picMkLst>
        </pc:picChg>
        <pc:picChg chg="add mod">
          <ac:chgData name="HAMZA SAEED" userId="9574ebd5-ca72-4337-9b23-99c38e60309e" providerId="ADAL" clId="{CAAE9AF9-AE56-4918-9A07-B8429D286A7C}" dt="2024-04-23T18:12:55.919" v="1584" actId="164"/>
          <ac:picMkLst>
            <pc:docMk/>
            <pc:sldMk cId="960500758" sldId="260"/>
            <ac:picMk id="27" creationId="{6165F132-3B0E-B33A-C813-DDB813DC718A}"/>
          </ac:picMkLst>
        </pc:picChg>
        <pc:picChg chg="add mod">
          <ac:chgData name="HAMZA SAEED" userId="9574ebd5-ca72-4337-9b23-99c38e60309e" providerId="ADAL" clId="{CAAE9AF9-AE56-4918-9A07-B8429D286A7C}" dt="2024-04-23T18:12:55.919" v="1584" actId="164"/>
          <ac:picMkLst>
            <pc:docMk/>
            <pc:sldMk cId="960500758" sldId="260"/>
            <ac:picMk id="29" creationId="{88DD11AE-001E-5604-B86B-D33257007BDF}"/>
          </ac:picMkLst>
        </pc:picChg>
        <pc:picChg chg="mod">
          <ac:chgData name="HAMZA SAEED" userId="9574ebd5-ca72-4337-9b23-99c38e60309e" providerId="ADAL" clId="{CAAE9AF9-AE56-4918-9A07-B8429D286A7C}" dt="2024-04-29T10:05:28.167" v="2041" actId="1076"/>
          <ac:picMkLst>
            <pc:docMk/>
            <pc:sldMk cId="960500758" sldId="260"/>
            <ac:picMk id="32" creationId="{870A7BE5-FDEB-361B-D179-A5D18969B8BD}"/>
          </ac:picMkLst>
        </pc:picChg>
        <pc:picChg chg="mod">
          <ac:chgData name="HAMZA SAEED" userId="9574ebd5-ca72-4337-9b23-99c38e60309e" providerId="ADAL" clId="{CAAE9AF9-AE56-4918-9A07-B8429D286A7C}" dt="2024-04-29T10:05:31.478" v="2042" actId="1076"/>
          <ac:picMkLst>
            <pc:docMk/>
            <pc:sldMk cId="960500758" sldId="260"/>
            <ac:picMk id="33" creationId="{D767F78B-99E1-34DE-AC75-BCD17920E376}"/>
          </ac:picMkLst>
        </pc:picChg>
        <pc:picChg chg="del">
          <ac:chgData name="HAMZA SAEED" userId="9574ebd5-ca72-4337-9b23-99c38e60309e" providerId="ADAL" clId="{CAAE9AF9-AE56-4918-9A07-B8429D286A7C}" dt="2024-04-29T10:04:38.702" v="2012" actId="478"/>
          <ac:picMkLst>
            <pc:docMk/>
            <pc:sldMk cId="960500758" sldId="260"/>
            <ac:picMk id="34" creationId="{1B4B3C18-893A-4D82-A687-271E2B7BBADE}"/>
          </ac:picMkLst>
        </pc:picChg>
        <pc:picChg chg="add mod">
          <ac:chgData name="HAMZA SAEED" userId="9574ebd5-ca72-4337-9b23-99c38e60309e" providerId="ADAL" clId="{CAAE9AF9-AE56-4918-9A07-B8429D286A7C}" dt="2024-04-23T18:14:47.476" v="1610" actId="1076"/>
          <ac:picMkLst>
            <pc:docMk/>
            <pc:sldMk cId="960500758" sldId="260"/>
            <ac:picMk id="38" creationId="{E35F2D3E-ABF5-8632-46FD-451E22EF608E}"/>
          </ac:picMkLst>
        </pc:picChg>
        <pc:picChg chg="add del mod">
          <ac:chgData name="HAMZA SAEED" userId="9574ebd5-ca72-4337-9b23-99c38e60309e" providerId="ADAL" clId="{CAAE9AF9-AE56-4918-9A07-B8429D286A7C}" dt="2024-04-23T18:20:58.330" v="1672" actId="478"/>
          <ac:picMkLst>
            <pc:docMk/>
            <pc:sldMk cId="960500758" sldId="260"/>
            <ac:picMk id="39" creationId="{48881883-D0D4-00CB-6AFD-1DCB275474D7}"/>
          </ac:picMkLst>
        </pc:picChg>
        <pc:picChg chg="add mod">
          <ac:chgData name="HAMZA SAEED" userId="9574ebd5-ca72-4337-9b23-99c38e60309e" providerId="ADAL" clId="{CAAE9AF9-AE56-4918-9A07-B8429D286A7C}" dt="2024-04-23T18:20:55.960" v="1671"/>
          <ac:picMkLst>
            <pc:docMk/>
            <pc:sldMk cId="960500758" sldId="260"/>
            <ac:picMk id="40" creationId="{A1179514-DB1D-C818-42E9-C457936D1848}"/>
          </ac:picMkLst>
        </pc:picChg>
        <pc:picChg chg="add mod">
          <ac:chgData name="HAMZA SAEED" userId="9574ebd5-ca72-4337-9b23-99c38e60309e" providerId="ADAL" clId="{CAAE9AF9-AE56-4918-9A07-B8429D286A7C}" dt="2024-04-23T18:20:55.960" v="1671"/>
          <ac:picMkLst>
            <pc:docMk/>
            <pc:sldMk cId="960500758" sldId="260"/>
            <ac:picMk id="41" creationId="{A5CB4D1C-F2CA-0E98-6201-314B77129511}"/>
          </ac:picMkLst>
        </pc:picChg>
        <pc:picChg chg="add mod ord">
          <ac:chgData name="HAMZA SAEED" userId="9574ebd5-ca72-4337-9b23-99c38e60309e" providerId="ADAL" clId="{CAAE9AF9-AE56-4918-9A07-B8429D286A7C}" dt="2024-04-23T18:21:03.549" v="1674" actId="167"/>
          <ac:picMkLst>
            <pc:docMk/>
            <pc:sldMk cId="960500758" sldId="260"/>
            <ac:picMk id="42" creationId="{3C11243E-72F7-837D-2577-C26BF35C9277}"/>
          </ac:picMkLst>
        </pc:picChg>
        <pc:picChg chg="add mod ord">
          <ac:chgData name="HAMZA SAEED" userId="9574ebd5-ca72-4337-9b23-99c38e60309e" providerId="ADAL" clId="{CAAE9AF9-AE56-4918-9A07-B8429D286A7C}" dt="2024-04-23T18:21:03.549" v="1674" actId="167"/>
          <ac:picMkLst>
            <pc:docMk/>
            <pc:sldMk cId="960500758" sldId="260"/>
            <ac:picMk id="43" creationId="{B1AAEEE1-9BC4-59D9-87C9-CFE2B8F16766}"/>
          </ac:picMkLst>
        </pc:picChg>
      </pc:sldChg>
      <pc:sldChg chg="new del">
        <pc:chgData name="HAMZA SAEED" userId="9574ebd5-ca72-4337-9b23-99c38e60309e" providerId="ADAL" clId="{CAAE9AF9-AE56-4918-9A07-B8429D286A7C}" dt="2024-04-23T18:00:00.099" v="1280" actId="680"/>
        <pc:sldMkLst>
          <pc:docMk/>
          <pc:sldMk cId="3422568656" sldId="260"/>
        </pc:sldMkLst>
      </pc:sldChg>
      <pc:sldMasterChg chg="setBg modSldLayout">
        <pc:chgData name="HAMZA SAEED" userId="9574ebd5-ca72-4337-9b23-99c38e60309e" providerId="ADAL" clId="{CAAE9AF9-AE56-4918-9A07-B8429D286A7C}" dt="2024-04-23T18:16:43.353" v="1630"/>
        <pc:sldMasterMkLst>
          <pc:docMk/>
          <pc:sldMasterMk cId="3477257750" sldId="2147483660"/>
        </pc:sldMasterMkLst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2119811287" sldId="2147483661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855306616" sldId="2147483662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937077447" sldId="2147483663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3627729732" sldId="2147483664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1374005461" sldId="2147483665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2923740358" sldId="2147483666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626212848" sldId="2147483667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3312764096" sldId="2147483668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981682766" sldId="2147483669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1881715429" sldId="2147483670"/>
          </pc:sldLayoutMkLst>
        </pc:sldLayoutChg>
        <pc:sldLayoutChg chg="setBg">
          <pc:chgData name="HAMZA SAEED" userId="9574ebd5-ca72-4337-9b23-99c38e60309e" providerId="ADAL" clId="{CAAE9AF9-AE56-4918-9A07-B8429D286A7C}" dt="2024-04-23T18:16:43.353" v="1630"/>
          <pc:sldLayoutMkLst>
            <pc:docMk/>
            <pc:sldMasterMk cId="3477257750" sldId="2147483660"/>
            <pc:sldLayoutMk cId="284696012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1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71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6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0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7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72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0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4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1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76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AFD53-9E5A-462C-BF5B-F297ABB08E25}" type="datetimeFigureOut">
              <a:rPr lang="en-GB" smtClean="0"/>
              <a:t>05/05/2026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A9FB-07EB-40C6-B943-590F426D89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5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ouple of cartoon people wearing hard hats&#10;&#10;Description automatically generated">
            <a:extLst>
              <a:ext uri="{FF2B5EF4-FFF2-40B4-BE49-F238E27FC236}">
                <a16:creationId xmlns:a16="http://schemas.microsoft.com/office/drawing/2014/main" id="{ECAFD665-BC69-B859-408D-011AD0FFAC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40" y="6970477"/>
            <a:ext cx="3035862" cy="2630723"/>
          </a:xfrm>
          <a:prstGeom prst="rect">
            <a:avLst/>
          </a:prstGeom>
        </p:spPr>
      </p:pic>
      <p:pic>
        <p:nvPicPr>
          <p:cNvPr id="45" name="Picture 44" descr="A black and white symbol of a person in a gear&#10;&#10;Description automatically generated">
            <a:extLst>
              <a:ext uri="{FF2B5EF4-FFF2-40B4-BE49-F238E27FC236}">
                <a16:creationId xmlns:a16="http://schemas.microsoft.com/office/drawing/2014/main" id="{D7DBA4ED-AE3C-C7D4-7340-70A1551011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20803" cy="2120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CEE07-01CB-1437-0BF5-073DC1FD8C52}"/>
              </a:ext>
            </a:extLst>
          </p:cNvPr>
          <p:cNvSpPr txBox="1"/>
          <p:nvPr/>
        </p:nvSpPr>
        <p:spPr>
          <a:xfrm>
            <a:off x="3985147" y="-22436"/>
            <a:ext cx="483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CIVIL ENGINEERING DEPARTMENT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SPRING 2025-2026</a:t>
            </a:r>
          </a:p>
          <a:p>
            <a:pPr algn="ctr"/>
            <a:r>
              <a:rPr lang="en-GB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31st</a:t>
            </a:r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CIVIL ENGINEERING WEEK PROGRAM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9BC354-CBF6-23F6-4596-2C9A8D43D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2" y="26196"/>
            <a:ext cx="883025" cy="883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4E0BC-1FBC-217E-05ED-81B42F20C86B}"/>
              </a:ext>
            </a:extLst>
          </p:cNvPr>
          <p:cNvSpPr txBox="1"/>
          <p:nvPr/>
        </p:nvSpPr>
        <p:spPr>
          <a:xfrm>
            <a:off x="4765183" y="1004695"/>
            <a:ext cx="327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11 May – 2026 (MONDAY)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25AD91-1BBA-633D-9245-8DC72FA3B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13129"/>
              </p:ext>
            </p:extLst>
          </p:nvPr>
        </p:nvGraphicFramePr>
        <p:xfrm>
          <a:off x="864816" y="1398784"/>
          <a:ext cx="11285620" cy="6198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996">
                  <a:extLst>
                    <a:ext uri="{9D8B030D-6E8A-4147-A177-3AD203B41FA5}">
                      <a16:colId xmlns:a16="http://schemas.microsoft.com/office/drawing/2014/main" val="431057282"/>
                    </a:ext>
                  </a:extLst>
                </a:gridCol>
                <a:gridCol w="1680154">
                  <a:extLst>
                    <a:ext uri="{9D8B030D-6E8A-4147-A177-3AD203B41FA5}">
                      <a16:colId xmlns:a16="http://schemas.microsoft.com/office/drawing/2014/main" val="2717350133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861549730"/>
                    </a:ext>
                  </a:extLst>
                </a:gridCol>
                <a:gridCol w="4193848">
                  <a:extLst>
                    <a:ext uri="{9D8B030D-6E8A-4147-A177-3AD203B41FA5}">
                      <a16:colId xmlns:a16="http://schemas.microsoft.com/office/drawing/2014/main" val="2046243694"/>
                    </a:ext>
                  </a:extLst>
                </a:gridCol>
                <a:gridCol w="2257124">
                  <a:extLst>
                    <a:ext uri="{9D8B030D-6E8A-4147-A177-3AD203B41FA5}">
                      <a16:colId xmlns:a16="http://schemas.microsoft.com/office/drawing/2014/main" val="2579692035"/>
                    </a:ext>
                  </a:extLst>
                </a:gridCol>
              </a:tblGrid>
              <a:tr h="41041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 INFORMATION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88258"/>
                  </a:ext>
                </a:extLst>
              </a:tr>
              <a:tr h="640922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13:00 – 14:00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TECHNICAL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TALK-1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Opening Speeches by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Chairperson Assoc. Prof. Dr.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Eriş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UYGAR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SEMINAR ROOM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 105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9155876"/>
                  </a:ext>
                </a:extLst>
              </a:tr>
              <a:tr h="410415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-Prof. Dr. Serhan Şensoy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332267"/>
                  </a:ext>
                </a:extLst>
              </a:tr>
              <a:tr h="177382"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 engineered failure: ISIAS Hotel Collapse triggered by 2023 </a:t>
                      </a:r>
                      <a:r>
                        <a:rPr lang="en-GB" sz="16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Kahramanmaraş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Earthquake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05653"/>
                  </a:ext>
                </a:extLst>
              </a:tr>
              <a:tr h="125426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14:00 – 15:00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TABLE TENNIS TOURNAMENT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Stages</a:t>
                      </a:r>
                      <a:endParaRPr lang="en-GB" sz="1600" b="1" i="0" kern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First Floor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068452"/>
                  </a:ext>
                </a:extLst>
              </a:tr>
              <a:tr h="1235242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14:30 – 16:00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CHESS TOURNAMENT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Stages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Civil Engineering Drawing Room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94233"/>
                  </a:ext>
                </a:extLst>
              </a:tr>
              <a:tr h="118064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16:30-17:30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FOOTBALL TOURNAMENT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Group Stages: 16:30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EMU SPORTS COMPLEX</a:t>
                      </a: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Football Field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87582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4A01E27-974D-FA25-604D-31D275298B2E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3388826" y="2689324"/>
            <a:ext cx="682890" cy="682890"/>
          </a:xfrm>
          <a:prstGeom prst="rect">
            <a:avLst/>
          </a:prstGeom>
        </p:spPr>
      </p:pic>
      <p:pic>
        <p:nvPicPr>
          <p:cNvPr id="5" name="Picture 4" descr="A close-up of a ping pong rackets&#10;&#10;Description automatically generated">
            <a:extLst>
              <a:ext uri="{FF2B5EF4-FFF2-40B4-BE49-F238E27FC236}">
                <a16:creationId xmlns:a16="http://schemas.microsoft.com/office/drawing/2014/main" id="{C012B727-AC22-225F-9E01-CC7E149B6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25" y="4506567"/>
            <a:ext cx="682891" cy="682891"/>
          </a:xfrm>
          <a:prstGeom prst="rect">
            <a:avLst/>
          </a:prstGeom>
        </p:spPr>
      </p:pic>
      <p:pic>
        <p:nvPicPr>
          <p:cNvPr id="15" name="Picture 14" descr="A black chess pieces on a black background&#10;&#10;Description automatically generated">
            <a:extLst>
              <a:ext uri="{FF2B5EF4-FFF2-40B4-BE49-F238E27FC236}">
                <a16:creationId xmlns:a16="http://schemas.microsoft.com/office/drawing/2014/main" id="{F94478B9-72D7-0E28-759B-111A29399C5C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76" y="5824150"/>
            <a:ext cx="389987" cy="471397"/>
          </a:xfrm>
          <a:prstGeom prst="rect">
            <a:avLst/>
          </a:prstGeom>
        </p:spPr>
      </p:pic>
      <p:pic>
        <p:nvPicPr>
          <p:cNvPr id="31" name="Picture 30" descr="A close-up of a football ball&#10;&#10;Description automatically generated">
            <a:extLst>
              <a:ext uri="{FF2B5EF4-FFF2-40B4-BE49-F238E27FC236}">
                <a16:creationId xmlns:a16="http://schemas.microsoft.com/office/drawing/2014/main" id="{8FBE973F-167F-7621-E86A-011D23E5E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2" y="7022488"/>
            <a:ext cx="481653" cy="48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13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 descr="A couple of cartoon people wearing hard hats&#10;&#10;Description automatically generated">
            <a:extLst>
              <a:ext uri="{FF2B5EF4-FFF2-40B4-BE49-F238E27FC236}">
                <a16:creationId xmlns:a16="http://schemas.microsoft.com/office/drawing/2014/main" id="{F54E4D27-B01F-2203-0DC0-2E1EDEED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25" y="5530157"/>
            <a:ext cx="5730975" cy="4966171"/>
          </a:xfrm>
          <a:prstGeom prst="rect">
            <a:avLst/>
          </a:prstGeom>
        </p:spPr>
      </p:pic>
      <p:pic>
        <p:nvPicPr>
          <p:cNvPr id="52" name="Picture 51" descr="A black and white symbol of a person in a gear&#10;&#10;Description automatically generated">
            <a:extLst>
              <a:ext uri="{FF2B5EF4-FFF2-40B4-BE49-F238E27FC236}">
                <a16:creationId xmlns:a16="http://schemas.microsoft.com/office/drawing/2014/main" id="{B64EAED2-040F-A0AA-7791-A32FF909B1F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24" y="-777554"/>
            <a:ext cx="3315250" cy="3315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CEE07-01CB-1437-0BF5-073DC1FD8C52}"/>
              </a:ext>
            </a:extLst>
          </p:cNvPr>
          <p:cNvSpPr txBox="1"/>
          <p:nvPr/>
        </p:nvSpPr>
        <p:spPr>
          <a:xfrm>
            <a:off x="3985147" y="-22436"/>
            <a:ext cx="483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CIVIL ENGINEERING DEPARTMENT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SPRING 2025-2026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</a:t>
            </a:r>
            <a:r>
              <a:rPr lang="en-GB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</a:t>
            </a:r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CIVIL ENGINEERING WEEK PROGRAM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9BC354-CBF6-23F6-4596-2C9A8D43D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2" y="26196"/>
            <a:ext cx="883025" cy="88302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25AD91-1BBA-633D-9245-8DC72FA3B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075535"/>
              </p:ext>
            </p:extLst>
          </p:nvPr>
        </p:nvGraphicFramePr>
        <p:xfrm>
          <a:off x="890551" y="1541412"/>
          <a:ext cx="11406080" cy="6427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216">
                  <a:extLst>
                    <a:ext uri="{9D8B030D-6E8A-4147-A177-3AD203B41FA5}">
                      <a16:colId xmlns:a16="http://schemas.microsoft.com/office/drawing/2014/main" val="431057282"/>
                    </a:ext>
                  </a:extLst>
                </a:gridCol>
                <a:gridCol w="2394533">
                  <a:extLst>
                    <a:ext uri="{9D8B030D-6E8A-4147-A177-3AD203B41FA5}">
                      <a16:colId xmlns:a16="http://schemas.microsoft.com/office/drawing/2014/main" val="2717350133"/>
                    </a:ext>
                  </a:extLst>
                </a:gridCol>
                <a:gridCol w="210503">
                  <a:extLst>
                    <a:ext uri="{9D8B030D-6E8A-4147-A177-3AD203B41FA5}">
                      <a16:colId xmlns:a16="http://schemas.microsoft.com/office/drawing/2014/main" val="861549730"/>
                    </a:ext>
                  </a:extLst>
                </a:gridCol>
                <a:gridCol w="4238612">
                  <a:extLst>
                    <a:ext uri="{9D8B030D-6E8A-4147-A177-3AD203B41FA5}">
                      <a16:colId xmlns:a16="http://schemas.microsoft.com/office/drawing/2014/main" val="2046243694"/>
                    </a:ext>
                  </a:extLst>
                </a:gridCol>
                <a:gridCol w="2281216">
                  <a:extLst>
                    <a:ext uri="{9D8B030D-6E8A-4147-A177-3AD203B41FA5}">
                      <a16:colId xmlns:a16="http://schemas.microsoft.com/office/drawing/2014/main" val="2579692035"/>
                    </a:ext>
                  </a:extLst>
                </a:gridCol>
              </a:tblGrid>
              <a:tr h="42523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 INFORMATION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88258"/>
                  </a:ext>
                </a:extLst>
              </a:tr>
              <a:tr h="143959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10:30 – 11:30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TECHNICAL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TALK-2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-Prof. Dr.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Bertuğ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Akıntuğ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Civil Engineering as a Profession: A different career path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cap="all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SEMINAR ROOM</a:t>
                      </a:r>
                    </a:p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 105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228514"/>
                  </a:ext>
                </a:extLst>
              </a:tr>
              <a:tr h="14395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11:30 – 12:30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Highest  Strength Competition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all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Hishest</a:t>
                      </a:r>
                      <a:r>
                        <a:rPr lang="en-US" sz="1800" b="1" cap="all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concrete strength </a:t>
                      </a:r>
                      <a:r>
                        <a:rPr lang="en-US" sz="1800" b="1" cap="all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competıtıon</a:t>
                      </a:r>
                      <a:endParaRPr lang="en-GB" sz="1800" b="1" cap="all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Departure from Civil Engineering Department Construction Lab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64966"/>
                  </a:ext>
                </a:extLst>
              </a:tr>
              <a:tr h="89429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12:00 – 13:15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CHESS TOURNAMENT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 Finals &amp; Final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Civil Engineering Drawing Room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694029"/>
                  </a:ext>
                </a:extLst>
              </a:tr>
              <a:tr h="11145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13:15-15:30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FIELD TRIP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Çınarlı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Village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Incirli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Cave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PARKING AREA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64405"/>
                  </a:ext>
                </a:extLst>
              </a:tr>
              <a:tr h="11145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16:30-17:30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FOOTBALL TOURNAMENT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 Finals &amp; Final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EMU SPORTS COMPLEX</a:t>
                      </a:r>
                    </a:p>
                    <a:p>
                      <a:pPr algn="ctr"/>
                      <a:r>
                        <a:rPr lang="en-GB" sz="16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Football Field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546669"/>
                  </a:ext>
                </a:extLst>
              </a:tr>
            </a:tbl>
          </a:graphicData>
        </a:graphic>
      </p:graphicFrame>
      <p:pic>
        <p:nvPicPr>
          <p:cNvPr id="11" name="Picture 10" descr="A black chess pieces on a black background&#10;&#10;Description automatically generated">
            <a:extLst>
              <a:ext uri="{FF2B5EF4-FFF2-40B4-BE49-F238E27FC236}">
                <a16:creationId xmlns:a16="http://schemas.microsoft.com/office/drawing/2014/main" id="{6CC3E8A9-8F16-7144-BD4B-4D8A0019321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39" y="5100859"/>
            <a:ext cx="389987" cy="47139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7883596-5019-11E7-8FD8-05E74D89D9AB}"/>
              </a:ext>
            </a:extLst>
          </p:cNvPr>
          <p:cNvGrpSpPr/>
          <p:nvPr/>
        </p:nvGrpSpPr>
        <p:grpSpPr>
          <a:xfrm>
            <a:off x="207108" y="7748440"/>
            <a:ext cx="7529397" cy="2317633"/>
            <a:chOff x="148477" y="6025166"/>
            <a:chExt cx="7529397" cy="2317633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93DC5-8BEB-E46A-BD73-5103F4DB62D2}"/>
                </a:ext>
              </a:extLst>
            </p:cNvPr>
            <p:cNvSpPr/>
            <p:nvPr/>
          </p:nvSpPr>
          <p:spPr>
            <a:xfrm>
              <a:off x="148477" y="6025166"/>
              <a:ext cx="3807912" cy="23176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GB" sz="1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For further inquiries, visit</a:t>
              </a: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42" name="Picture 41" descr="A logo of a camera&#10;&#10;Description automatically generated">
              <a:extLst>
                <a:ext uri="{FF2B5EF4-FFF2-40B4-BE49-F238E27FC236}">
                  <a16:creationId xmlns:a16="http://schemas.microsoft.com/office/drawing/2014/main" id="{14FDED56-2C3A-2FA7-6AD1-4093CF698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56" y="7140091"/>
              <a:ext cx="432000" cy="43200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342A4C8-4BE2-BE59-C0F1-1384B269FB7C}"/>
                </a:ext>
              </a:extLst>
            </p:cNvPr>
            <p:cNvSpPr txBox="1"/>
            <p:nvPr/>
          </p:nvSpPr>
          <p:spPr>
            <a:xfrm>
              <a:off x="456254" y="7227875"/>
              <a:ext cx="27746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civil.emu.edu.tr/en</a:t>
              </a:r>
            </a:p>
          </p:txBody>
        </p:sp>
        <p:pic>
          <p:nvPicPr>
            <p:cNvPr id="44" name="Picture 43" descr="A picture containing black, outdoor object&#10;&#10;Description automatically generated">
              <a:extLst>
                <a:ext uri="{FF2B5EF4-FFF2-40B4-BE49-F238E27FC236}">
                  <a16:creationId xmlns:a16="http://schemas.microsoft.com/office/drawing/2014/main" id="{FBCA90F7-00E2-08E1-B565-9EDEFEC07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7" y="7173815"/>
              <a:ext cx="307777" cy="30777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EEC11B6-4BEA-25C9-8AEE-01F287A7EC55}"/>
                </a:ext>
              </a:extLst>
            </p:cNvPr>
            <p:cNvSpPr txBox="1"/>
            <p:nvPr/>
          </p:nvSpPr>
          <p:spPr>
            <a:xfrm>
              <a:off x="2285667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facebook.com/civil.emu.edu.tr/</a:t>
              </a:r>
            </a:p>
          </p:txBody>
        </p:sp>
        <p:pic>
          <p:nvPicPr>
            <p:cNvPr id="46" name="Picture 45" descr="A white cross with a blue background&#10;&#10;Description automatically generated with low confidence">
              <a:extLst>
                <a:ext uri="{FF2B5EF4-FFF2-40B4-BE49-F238E27FC236}">
                  <a16:creationId xmlns:a16="http://schemas.microsoft.com/office/drawing/2014/main" id="{940295C5-7CDA-C525-0FB4-93C1060B1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02" y="7164457"/>
              <a:ext cx="307778" cy="30777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BE3F18-5E60-213C-C50D-CF7E78D1A6EF}"/>
                </a:ext>
              </a:extLst>
            </p:cNvPr>
            <p:cNvSpPr txBox="1"/>
            <p:nvPr/>
          </p:nvSpPr>
          <p:spPr>
            <a:xfrm>
              <a:off x="4923456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@CIVILDEPT_EMU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DFFD32F-7AB8-657E-6186-0156C005D6D6}"/>
              </a:ext>
            </a:extLst>
          </p:cNvPr>
          <p:cNvSpPr/>
          <p:nvPr/>
        </p:nvSpPr>
        <p:spPr>
          <a:xfrm>
            <a:off x="8544983" y="8326217"/>
            <a:ext cx="3941900" cy="11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accent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FURTHER DETAILS OF ACTIVITIES PLEASE REFER TO POSTERS!</a:t>
            </a:r>
          </a:p>
          <a:p>
            <a:pPr algn="ctr"/>
            <a:endParaRPr lang="en-GB" b="1" dirty="0">
              <a:solidFill>
                <a:schemeClr val="accent4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49" name="Picture 4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279FFE-6E19-466B-8F51-5435341AD8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82" y="8408884"/>
            <a:ext cx="1032257" cy="1032257"/>
          </a:xfrm>
          <a:prstGeom prst="rect">
            <a:avLst/>
          </a:prstGeom>
        </p:spPr>
      </p:pic>
      <p:pic>
        <p:nvPicPr>
          <p:cNvPr id="15" name="Picture 14" descr="A close-up of a football ball&#10;&#10;Description automatically generated">
            <a:extLst>
              <a:ext uri="{FF2B5EF4-FFF2-40B4-BE49-F238E27FC236}">
                <a16:creationId xmlns:a16="http://schemas.microsoft.com/office/drawing/2014/main" id="{EE9147B2-5276-079C-899F-3EF3B1E3CE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47" y="7413572"/>
            <a:ext cx="489451" cy="489451"/>
          </a:xfrm>
          <a:prstGeom prst="rect">
            <a:avLst/>
          </a:prstGeom>
        </p:spPr>
      </p:pic>
      <p:pic>
        <p:nvPicPr>
          <p:cNvPr id="1026" name="Picture 2" descr="High-Strength Concrete (HSC) - Civil Tutorials">
            <a:extLst>
              <a:ext uri="{FF2B5EF4-FFF2-40B4-BE49-F238E27FC236}">
                <a16:creationId xmlns:a16="http://schemas.microsoft.com/office/drawing/2014/main" id="{3F763BDF-AF43-9627-011A-16102BF0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49" y="4107692"/>
            <a:ext cx="892907" cy="5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6A3D317E-2DAB-1C71-5038-AF1161DC28C8}"/>
              </a:ext>
            </a:extLst>
          </p:cNvPr>
          <p:cNvSpPr txBox="1"/>
          <p:nvPr/>
        </p:nvSpPr>
        <p:spPr>
          <a:xfrm>
            <a:off x="4765183" y="1004695"/>
            <a:ext cx="327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12 May – 2026 (TUESDAY)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96ACF37F-BEE1-C50F-BC8B-8EBB0EF04D4E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4015020" y="2614368"/>
            <a:ext cx="682890" cy="68289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03EE672-463E-6687-DBC0-4FAB10C647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2245" y="6070967"/>
            <a:ext cx="860895" cy="69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couple of cartoon people wearing hard hats&#10;&#10;Description automatically generated">
            <a:extLst>
              <a:ext uri="{FF2B5EF4-FFF2-40B4-BE49-F238E27FC236}">
                <a16:creationId xmlns:a16="http://schemas.microsoft.com/office/drawing/2014/main" id="{3C11243E-72F7-837D-2577-C26BF35C927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125" y="5530157"/>
            <a:ext cx="5730975" cy="4966171"/>
          </a:xfrm>
          <a:prstGeom prst="rect">
            <a:avLst/>
          </a:prstGeom>
        </p:spPr>
      </p:pic>
      <p:pic>
        <p:nvPicPr>
          <p:cNvPr id="43" name="Picture 42" descr="A black and white symbol of a person in a gear&#10;&#10;Description automatically generated">
            <a:extLst>
              <a:ext uri="{FF2B5EF4-FFF2-40B4-BE49-F238E27FC236}">
                <a16:creationId xmlns:a16="http://schemas.microsoft.com/office/drawing/2014/main" id="{B1AAEEE1-9BC4-59D9-87C9-CFE2B8F1676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0624" y="-777554"/>
            <a:ext cx="3315250" cy="3315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4CEE07-01CB-1437-0BF5-073DC1FD8C52}"/>
              </a:ext>
            </a:extLst>
          </p:cNvPr>
          <p:cNvSpPr txBox="1"/>
          <p:nvPr/>
        </p:nvSpPr>
        <p:spPr>
          <a:xfrm>
            <a:off x="3985147" y="-22436"/>
            <a:ext cx="4831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CIVIL ENGINEERING DEPARTMENT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SPRING 2025-2026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31</a:t>
            </a:r>
            <a:r>
              <a:rPr lang="en-GB" baseline="3000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st</a:t>
            </a:r>
            <a:r>
              <a:rPr lang="en-GB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CIVIL ENGINEERING WEEK PROGRAM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B9BC354-CBF6-23F6-4596-2C9A8D43DB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122" y="26196"/>
            <a:ext cx="883025" cy="883025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625AD91-1BBA-633D-9245-8DC72FA3B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67559"/>
              </p:ext>
            </p:extLst>
          </p:nvPr>
        </p:nvGraphicFramePr>
        <p:xfrm>
          <a:off x="930745" y="1393575"/>
          <a:ext cx="11285620" cy="5157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124">
                  <a:extLst>
                    <a:ext uri="{9D8B030D-6E8A-4147-A177-3AD203B41FA5}">
                      <a16:colId xmlns:a16="http://schemas.microsoft.com/office/drawing/2014/main" val="431057282"/>
                    </a:ext>
                  </a:extLst>
                </a:gridCol>
                <a:gridCol w="1488026">
                  <a:extLst>
                    <a:ext uri="{9D8B030D-6E8A-4147-A177-3AD203B41FA5}">
                      <a16:colId xmlns:a16="http://schemas.microsoft.com/office/drawing/2014/main" val="2717350133"/>
                    </a:ext>
                  </a:extLst>
                </a:gridCol>
                <a:gridCol w="1089498">
                  <a:extLst>
                    <a:ext uri="{9D8B030D-6E8A-4147-A177-3AD203B41FA5}">
                      <a16:colId xmlns:a16="http://schemas.microsoft.com/office/drawing/2014/main" val="861549730"/>
                    </a:ext>
                  </a:extLst>
                </a:gridCol>
                <a:gridCol w="4193848">
                  <a:extLst>
                    <a:ext uri="{9D8B030D-6E8A-4147-A177-3AD203B41FA5}">
                      <a16:colId xmlns:a16="http://schemas.microsoft.com/office/drawing/2014/main" val="2046243694"/>
                    </a:ext>
                  </a:extLst>
                </a:gridCol>
                <a:gridCol w="2257124">
                  <a:extLst>
                    <a:ext uri="{9D8B030D-6E8A-4147-A177-3AD203B41FA5}">
                      <a16:colId xmlns:a16="http://schemas.microsoft.com/office/drawing/2014/main" val="2579692035"/>
                    </a:ext>
                  </a:extLst>
                </a:gridCol>
              </a:tblGrid>
              <a:tr h="43799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TIME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ACTIVITY INFORMATION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LOCATION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88258"/>
                  </a:ext>
                </a:extLst>
              </a:tr>
              <a:tr h="165823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12:30 – 14:00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 Testing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EARTHQUAKE RESISTANCE MODEL COMPETITION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US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Ground Floor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Beneath Seminar Room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864966"/>
                  </a:ext>
                </a:extLst>
              </a:tr>
              <a:tr h="1530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14:00 – 14:30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AWARDS CEREMONY</a:t>
                      </a: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DISTRIBUTION OF MEDALS AND CERTIFICATES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Ground Floor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Beneath Seminar Room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294233"/>
                  </a:ext>
                </a:extLst>
              </a:tr>
              <a:tr h="153067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14:30</a:t>
                      </a: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COCKTAIL PARTY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Seminar Room</a:t>
                      </a:r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086440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5E660D60-601B-9F40-2462-044772620457}"/>
              </a:ext>
            </a:extLst>
          </p:cNvPr>
          <p:cNvGrpSpPr/>
          <p:nvPr/>
        </p:nvGrpSpPr>
        <p:grpSpPr>
          <a:xfrm>
            <a:off x="220448" y="8164505"/>
            <a:ext cx="7529397" cy="432000"/>
            <a:chOff x="148477" y="7140091"/>
            <a:chExt cx="7529397" cy="432000"/>
          </a:xfrm>
        </p:grpSpPr>
        <p:pic>
          <p:nvPicPr>
            <p:cNvPr id="20" name="Picture 19" descr="A logo of a camera&#10;&#10;Description automatically generated">
              <a:extLst>
                <a:ext uri="{FF2B5EF4-FFF2-40B4-BE49-F238E27FC236}">
                  <a16:creationId xmlns:a16="http://schemas.microsoft.com/office/drawing/2014/main" id="{FC2B233C-275D-100E-01E9-EAAE3AC4C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456" y="7140091"/>
              <a:ext cx="432000" cy="432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8BA0857-2C14-E8F8-EA6F-CC7DD481ED8F}"/>
                </a:ext>
              </a:extLst>
            </p:cNvPr>
            <p:cNvSpPr txBox="1"/>
            <p:nvPr/>
          </p:nvSpPr>
          <p:spPr>
            <a:xfrm>
              <a:off x="456254" y="7196560"/>
              <a:ext cx="27746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civil.emu.edu.tr/en</a:t>
              </a:r>
            </a:p>
          </p:txBody>
        </p:sp>
        <p:pic>
          <p:nvPicPr>
            <p:cNvPr id="27" name="Picture 26" descr="A picture containing black, outdoor object&#10;&#10;Description automatically generated">
              <a:extLst>
                <a:ext uri="{FF2B5EF4-FFF2-40B4-BE49-F238E27FC236}">
                  <a16:creationId xmlns:a16="http://schemas.microsoft.com/office/drawing/2014/main" id="{6165F132-3B0E-B33A-C813-DDB813DC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477" y="7173815"/>
              <a:ext cx="307777" cy="30777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736F1E-8CB3-5780-A0D9-88A571E1BE5B}"/>
                </a:ext>
              </a:extLst>
            </p:cNvPr>
            <p:cNvSpPr txBox="1"/>
            <p:nvPr/>
          </p:nvSpPr>
          <p:spPr>
            <a:xfrm>
              <a:off x="2285667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facebook.com/civil.emu.edu.tr/</a:t>
              </a:r>
            </a:p>
          </p:txBody>
        </p:sp>
        <p:pic>
          <p:nvPicPr>
            <p:cNvPr id="29" name="Picture 28" descr="A white cross with a blue background&#10;&#10;Description automatically generated with low confidence">
              <a:extLst>
                <a:ext uri="{FF2B5EF4-FFF2-40B4-BE49-F238E27FC236}">
                  <a16:creationId xmlns:a16="http://schemas.microsoft.com/office/drawing/2014/main" id="{88DD11AE-001E-5604-B86B-D33257007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7202" y="7164457"/>
              <a:ext cx="307778" cy="307778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6243D6-E4F7-F560-E29F-159C8F761DFA}"/>
                </a:ext>
              </a:extLst>
            </p:cNvPr>
            <p:cNvSpPr txBox="1"/>
            <p:nvPr/>
          </p:nvSpPr>
          <p:spPr>
            <a:xfrm>
              <a:off x="4923456" y="7183983"/>
              <a:ext cx="27544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@CIVILDEPT_EMU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286D659-9CF6-A719-68BC-173848F59709}"/>
              </a:ext>
            </a:extLst>
          </p:cNvPr>
          <p:cNvSpPr/>
          <p:nvPr/>
        </p:nvSpPr>
        <p:spPr>
          <a:xfrm>
            <a:off x="8570673" y="7432201"/>
            <a:ext cx="3941900" cy="11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FOR FURTHER DETAILS OF ACTIVITIES PLEASE REFER TO POSTERS!</a:t>
            </a:r>
          </a:p>
          <a:p>
            <a:pPr algn="ctr"/>
            <a:endParaRPr lang="en-GB" b="1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38" name="Picture 3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5F2D3E-ABF5-8632-46FD-451E22EF60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287" y="7826631"/>
            <a:ext cx="1032257" cy="1032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3886CA-1F9C-41FC-E453-2036E1AD2C66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58" y="4188442"/>
            <a:ext cx="998267" cy="604809"/>
          </a:xfrm>
          <a:prstGeom prst="rect">
            <a:avLst/>
          </a:prstGeom>
        </p:spPr>
      </p:pic>
      <p:sp>
        <p:nvSpPr>
          <p:cNvPr id="2" name="Rectangle 40">
            <a:extLst>
              <a:ext uri="{FF2B5EF4-FFF2-40B4-BE49-F238E27FC236}">
                <a16:creationId xmlns:a16="http://schemas.microsoft.com/office/drawing/2014/main" id="{F58A87CF-08B4-0008-9FE5-D5E29B0E2FD7}"/>
              </a:ext>
            </a:extLst>
          </p:cNvPr>
          <p:cNvSpPr/>
          <p:nvPr/>
        </p:nvSpPr>
        <p:spPr>
          <a:xfrm>
            <a:off x="197135" y="7048807"/>
            <a:ext cx="3807912" cy="2317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For further inquiries, visit</a:t>
            </a: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GB" sz="1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9556FBA-E8D9-F11C-A150-142AF2613D1A}"/>
              </a:ext>
            </a:extLst>
          </p:cNvPr>
          <p:cNvSpPr txBox="1"/>
          <p:nvPr/>
        </p:nvSpPr>
        <p:spPr>
          <a:xfrm>
            <a:off x="4765183" y="1004695"/>
            <a:ext cx="3271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ngsanaUPC" panose="02020603050405020304" pitchFamily="18" charset="-34"/>
              </a:rPr>
              <a:t>13 May – 2026 (WEDNESDAY)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A18C5FA-3F61-7627-C83E-C02CE5A4F74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4958" y="2229893"/>
            <a:ext cx="675236" cy="107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010FE70158041A3E319980DA0233D" ma:contentTypeVersion="1" ma:contentTypeDescription="Create a new document." ma:contentTypeScope="" ma:versionID="80a2f29708caea656f588defccf5393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7A1C177-84A5-4747-B7EC-9D1BAAEBA0EC}"/>
</file>

<file path=customXml/itemProps2.xml><?xml version="1.0" encoding="utf-8"?>
<ds:datastoreItem xmlns:ds="http://schemas.openxmlformats.org/officeDocument/2006/customXml" ds:itemID="{DF9DA107-009C-41B8-9A94-BA089B72EBA3}"/>
</file>

<file path=customXml/itemProps3.xml><?xml version="1.0" encoding="utf-8"?>
<ds:datastoreItem xmlns:ds="http://schemas.openxmlformats.org/officeDocument/2006/customXml" ds:itemID="{443E2500-D2E1-410D-A98A-6B6550414C5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483</TotalTime>
  <Words>331</Words>
  <Application>Microsoft Office PowerPoint</Application>
  <PresentationFormat>A3 Kağıt (297x420 mm)</PresentationFormat>
  <Paragraphs>103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9" baseType="lpstr">
      <vt:lpstr>ADLaM Display</vt:lpstr>
      <vt:lpstr>Arial</vt:lpstr>
      <vt:lpstr>Calibri</vt:lpstr>
      <vt:lpstr>Calibri Light</vt:lpstr>
      <vt:lpstr>Cambria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HAMZA SAEED</dc:creator>
  <cp:lastModifiedBy>hp</cp:lastModifiedBy>
  <cp:revision>19</cp:revision>
  <dcterms:created xsi:type="dcterms:W3CDTF">2023-05-04T08:19:43Z</dcterms:created>
  <dcterms:modified xsi:type="dcterms:W3CDTF">2026-05-05T09:05:09Z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0x01010048C010FE70158041A3E319980DA0233D</vt:lpwstr>
  </property>
</Properties>
</file>